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9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72141"/>
    <a:srgbClr val="10253F"/>
    <a:srgbClr val="213567"/>
    <a:srgbClr val="8DA828"/>
    <a:srgbClr val="619C34"/>
    <a:srgbClr val="B70101"/>
    <a:srgbClr val="CC0000"/>
    <a:srgbClr val="C00000"/>
    <a:srgbClr val="4E7AAF"/>
    <a:srgbClr val="723B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3" autoAdjust="0"/>
    <p:restoredTop sz="99145" autoAdjust="0"/>
  </p:normalViewPr>
  <p:slideViewPr>
    <p:cSldViewPr snapToGrid="0" snapToObjects="1">
      <p:cViewPr varScale="1">
        <p:scale>
          <a:sx n="131" d="100"/>
          <a:sy n="131" d="100"/>
        </p:scale>
        <p:origin x="1400" y="184"/>
      </p:cViewPr>
      <p:guideLst>
        <p:guide orient="horz" pos="15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0EA1A-73C5-49EF-9104-BDBBDD7F801A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5A2C7-3359-4A9B-81DC-8277D388BCB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44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00D4BA7-B7B9-4FA9-9269-B47B53464FFA}" type="datetimeFigureOut">
              <a:rPr lang="en-US"/>
              <a:pPr>
                <a:defRPr/>
              </a:pPr>
              <a:t>9/6/18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5063820-114F-40B3-B6D6-454F0406C1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35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08280" y="355223"/>
            <a:ext cx="4800600" cy="1470025"/>
          </a:xfrm>
        </p:spPr>
        <p:txBody>
          <a:bodyPr/>
          <a:lstStyle>
            <a:lvl1pPr algn="l">
              <a:defRPr>
                <a:latin typeface="Century Gothic"/>
                <a:cs typeface="Century Gothic"/>
              </a:defRPr>
            </a:lvl1pPr>
          </a:lstStyle>
          <a:p>
            <a:r>
              <a:rPr lang="en-US" dirty="0"/>
              <a:t>Click to add title here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8280" y="2768600"/>
            <a:ext cx="4800600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 baseline="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en-US" sz="1600" u="sng" dirty="0"/>
              <a:t>Click to add names here</a:t>
            </a:r>
            <a:endParaRPr lang="en-US" sz="1600" u="sng" baseline="0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5184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3077023" y="6333810"/>
            <a:ext cx="3220720" cy="731837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1" hasCustomPrompt="1"/>
          </p:nvPr>
        </p:nvSpPr>
        <p:spPr>
          <a:xfrm>
            <a:off x="5008879" y="752782"/>
            <a:ext cx="3894532" cy="5074063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add a picture from your research here</a:t>
            </a:r>
          </a:p>
        </p:txBody>
      </p:sp>
    </p:spTree>
    <p:extLst>
      <p:ext uri="{BB962C8B-B14F-4D97-AF65-F5344CB8AC3E}">
        <p14:creationId xmlns:p14="http://schemas.microsoft.com/office/powerpoint/2010/main" val="363002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598" y="707078"/>
            <a:ext cx="8582439" cy="5185237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68598" y="6300081"/>
            <a:ext cx="6094723" cy="5579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latin typeface="Calibri"/>
                <a:cs typeface="Calibri"/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Refs</a:t>
            </a:r>
          </a:p>
        </p:txBody>
      </p:sp>
    </p:spTree>
    <p:extLst>
      <p:ext uri="{BB962C8B-B14F-4D97-AF65-F5344CB8AC3E}">
        <p14:creationId xmlns:p14="http://schemas.microsoft.com/office/powerpoint/2010/main" val="229331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57119" y="6300081"/>
            <a:ext cx="6276610" cy="5579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latin typeface="Calibri"/>
                <a:cs typeface="Calibri"/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Refs</a:t>
            </a:r>
          </a:p>
        </p:txBody>
      </p:sp>
    </p:spTree>
    <p:extLst>
      <p:ext uri="{BB962C8B-B14F-4D97-AF65-F5344CB8AC3E}">
        <p14:creationId xmlns:p14="http://schemas.microsoft.com/office/powerpoint/2010/main" val="35219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492" y="788370"/>
            <a:ext cx="4286308" cy="533779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791098"/>
            <a:ext cx="4189745" cy="5335065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09493" y="6300081"/>
            <a:ext cx="6206202" cy="5579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latin typeface="Calibri"/>
                <a:cs typeface="Calibri"/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Refs</a:t>
            </a:r>
          </a:p>
        </p:txBody>
      </p:sp>
    </p:spTree>
    <p:extLst>
      <p:ext uri="{BB962C8B-B14F-4D97-AF65-F5344CB8AC3E}">
        <p14:creationId xmlns:p14="http://schemas.microsoft.com/office/powerpoint/2010/main" val="158919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-Figure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492" y="788370"/>
            <a:ext cx="4286308" cy="533779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0" hasCustomPrompt="1"/>
          </p:nvPr>
        </p:nvSpPr>
        <p:spPr>
          <a:xfrm>
            <a:off x="209493" y="6300081"/>
            <a:ext cx="6193108" cy="55791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>
                <a:latin typeface="Calibri"/>
                <a:cs typeface="Calibri"/>
              </a:defRPr>
            </a:lvl1pPr>
            <a:lvl2pPr>
              <a:defRPr sz="1050"/>
            </a:lvl2pPr>
            <a:lvl3pPr>
              <a:defRPr sz="1050"/>
            </a:lvl3pPr>
            <a:lvl4pPr>
              <a:defRPr sz="1050"/>
            </a:lvl4pPr>
            <a:lvl5pPr>
              <a:defRPr sz="1050"/>
            </a:lvl5pPr>
          </a:lstStyle>
          <a:p>
            <a:pPr lvl="0"/>
            <a:r>
              <a:rPr lang="en-US" dirty="0"/>
              <a:t>Refs</a:t>
            </a:r>
          </a:p>
        </p:txBody>
      </p:sp>
    </p:spTree>
    <p:extLst>
      <p:ext uri="{BB962C8B-B14F-4D97-AF65-F5344CB8AC3E}">
        <p14:creationId xmlns:p14="http://schemas.microsoft.com/office/powerpoint/2010/main" val="44057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6265863"/>
            <a:ext cx="9144000" cy="0"/>
          </a:xfrm>
          <a:prstGeom prst="line">
            <a:avLst/>
          </a:prstGeom>
          <a:ln w="12700">
            <a:solidFill>
              <a:schemeClr val="tx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0" y="495300"/>
            <a:ext cx="9144000" cy="0"/>
          </a:xfrm>
          <a:prstGeom prst="line">
            <a:avLst/>
          </a:prstGeom>
          <a:ln w="19050">
            <a:solidFill>
              <a:srgbClr val="C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Slide Number Placeholder 5"/>
          <p:cNvSpPr txBox="1">
            <a:spLocks/>
          </p:cNvSpPr>
          <p:nvPr userDrawn="1"/>
        </p:nvSpPr>
        <p:spPr>
          <a:xfrm>
            <a:off x="7054849" y="14541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fld id="{C3E673DD-AA53-2348-8545-72F39395A989}" type="slidenum">
              <a:rPr lang="en-US" sz="1400" smtClean="0">
                <a:latin typeface="Calibri"/>
                <a:cs typeface="Calibri"/>
              </a:rPr>
              <a:pPr/>
              <a:t>‹#›</a:t>
            </a:fld>
            <a:endParaRPr lang="en-US" dirty="0">
              <a:latin typeface="Calibri"/>
              <a:cs typeface="Calibri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7"/>
          <a:srcRect r="7897" b="19663"/>
          <a:stretch/>
        </p:blipFill>
        <p:spPr>
          <a:xfrm>
            <a:off x="6708774" y="6276307"/>
            <a:ext cx="2444749" cy="614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45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72" r:id="rId3"/>
    <p:sldLayoutId id="2147483763" r:id="rId4"/>
    <p:sldLayoutId id="2147483773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andel.co.uk/downloads/Jandel_four_point_probe_restest.pdf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Conductivity of </a:t>
            </a:r>
            <a:r>
              <a:rPr lang="en-US" dirty="0" err="1"/>
              <a:t>MXene</a:t>
            </a:r>
            <a:r>
              <a:rPr lang="en-US" dirty="0"/>
              <a:t> film</a:t>
            </a:r>
            <a:br>
              <a:rPr lang="en-US" dirty="0"/>
            </a:br>
            <a:r>
              <a:rPr lang="en-US" dirty="0"/>
              <a:t>by 4 point probe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Jandel</a:t>
            </a:r>
            <a:r>
              <a:rPr lang="en-US" dirty="0"/>
              <a:t> </a:t>
            </a:r>
            <a:r>
              <a:rPr lang="en-US" dirty="0" err="1"/>
              <a:t>ResTest</a:t>
            </a:r>
            <a:r>
              <a:rPr lang="en-US" dirty="0"/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Hao</a:t>
            </a:r>
            <a:r>
              <a:rPr lang="en-US" dirty="0"/>
              <a:t> Wang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524" y="1090235"/>
            <a:ext cx="3849202" cy="3935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978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(Wafer Resistivity)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3" y="639148"/>
            <a:ext cx="2267905" cy="1700929"/>
          </a:xfr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453" y="2594481"/>
            <a:ext cx="1912476" cy="1434357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852" y="2594481"/>
            <a:ext cx="1912476" cy="1434357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1093" y="2594481"/>
            <a:ext cx="1907360" cy="1430520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919" y="2594482"/>
            <a:ext cx="1912475" cy="1434356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612109"/>
            <a:ext cx="2267906" cy="1700929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00" t="21653" r="18817" b="40766"/>
          <a:stretch/>
        </p:blipFill>
        <p:spPr>
          <a:xfrm>
            <a:off x="6225389" y="4886632"/>
            <a:ext cx="1331946" cy="1303965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29" b="27389"/>
          <a:stretch/>
        </p:blipFill>
        <p:spPr>
          <a:xfrm>
            <a:off x="3937858" y="4689997"/>
            <a:ext cx="2104326" cy="1531449"/>
          </a:xfrm>
          <a:prstGeom prst="rect">
            <a:avLst/>
          </a:prstGeom>
        </p:spPr>
      </p:pic>
      <p:sp>
        <p:nvSpPr>
          <p:cNvPr id="14" name="右矢印 13"/>
          <p:cNvSpPr/>
          <p:nvPr/>
        </p:nvSpPr>
        <p:spPr>
          <a:xfrm>
            <a:off x="2900516" y="1209368"/>
            <a:ext cx="934065" cy="432619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00283" y="715944"/>
            <a:ext cx="1376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Set</a:t>
            </a:r>
            <a:r>
              <a:rPr kumimoji="1" lang="ja-JP" altLang="en-US" dirty="0"/>
              <a:t> </a:t>
            </a:r>
            <a:r>
              <a:rPr kumimoji="1" lang="en-US" altLang="ja-JP" dirty="0"/>
              <a:t>the sample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24387" y="5215448"/>
            <a:ext cx="3313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dirty="0"/>
              <a:t>Clean the probe with Ethanol</a:t>
            </a:r>
          </a:p>
          <a:p>
            <a:pPr algn="r"/>
            <a:r>
              <a:rPr kumimoji="1" lang="en-US" altLang="ja-JP" dirty="0"/>
              <a:t>(Gently)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40774" y="4070052"/>
            <a:ext cx="18320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Select</a:t>
            </a:r>
            <a:r>
              <a:rPr kumimoji="1" lang="ja-JP" altLang="en-US" sz="1050" dirty="0"/>
              <a:t> </a:t>
            </a:r>
            <a:r>
              <a:rPr kumimoji="1" lang="en-US" altLang="ja-JP" sz="1050" dirty="0"/>
              <a:t>‘Wafer Resistivity’</a:t>
            </a:r>
            <a:endParaRPr kumimoji="1" lang="ja-JP" altLang="en-US" sz="105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51469" y="4070052"/>
            <a:ext cx="1912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Enter the sample thickness</a:t>
            </a:r>
            <a:endParaRPr kumimoji="1" lang="ja-JP" altLang="en-US" sz="105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774788" y="4070052"/>
            <a:ext cx="1912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/>
              <a:t>Set current</a:t>
            </a:r>
            <a:endParaRPr kumimoji="1" lang="ja-JP" altLang="en-US" sz="105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00233" y="4070052"/>
            <a:ext cx="191237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50" dirty="0"/>
              <a:t>Resistivity is measured </a:t>
            </a:r>
            <a:endParaRPr kumimoji="1" lang="ja-JP" altLang="en-US" sz="1050" dirty="0"/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412955" y="4323968"/>
            <a:ext cx="818043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テキスト ボックス 2"/>
          <p:cNvSpPr txBox="1"/>
          <p:nvPr/>
        </p:nvSpPr>
        <p:spPr>
          <a:xfrm>
            <a:off x="6465837" y="943897"/>
            <a:ext cx="2481518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solidFill>
                  <a:srgbClr val="FF0000"/>
                </a:solidFill>
              </a:rPr>
              <a:t>Caution:</a:t>
            </a:r>
          </a:p>
          <a:p>
            <a:r>
              <a:rPr kumimoji="1" lang="en-US" altLang="ja-JP" sz="1400" dirty="0"/>
              <a:t>Make sure that turn off current before releasing the probe from the sample</a:t>
            </a:r>
          </a:p>
        </p:txBody>
      </p:sp>
    </p:spTree>
    <p:extLst>
      <p:ext uri="{BB962C8B-B14F-4D97-AF65-F5344CB8AC3E}">
        <p14:creationId xmlns:p14="http://schemas.microsoft.com/office/powerpoint/2010/main" val="1213470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Link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09491" y="788370"/>
            <a:ext cx="8423231" cy="5337793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000" dirty="0">
                <a:hlinkClick r:id="rId2"/>
              </a:rPr>
              <a:t>http://www.jandel.co.uk/downloads/Jandel_four_point_probe_restest.pdf</a:t>
            </a:r>
            <a:endParaRPr kumimoji="1" lang="ja-JP" altLang="en-US" sz="2000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70612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DNI Template 7-29-11.thmx</Template>
  <TotalTime>28354</TotalTime>
  <Words>75</Words>
  <Application>Microsoft Macintosh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Century Gothic</vt:lpstr>
      <vt:lpstr>Theme3</vt:lpstr>
      <vt:lpstr>Conductivity of MXene film by 4 point probe (Jandel ResTest)</vt:lpstr>
      <vt:lpstr>Procedure (Wafer Resistivity)</vt:lpstr>
      <vt:lpstr>Link</vt:lpstr>
    </vt:vector>
  </TitlesOfParts>
  <Company>Drexel University</Company>
  <LinksUpToDate>false</LinksUpToDate>
  <SharedDoc>false</SharedDoc>
  <HyperlinkBase/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Lukatskaya</dc:creator>
  <cp:lastModifiedBy>Danielle Kopicko</cp:lastModifiedBy>
  <cp:revision>953</cp:revision>
  <dcterms:created xsi:type="dcterms:W3CDTF">2012-03-13T03:13:40Z</dcterms:created>
  <dcterms:modified xsi:type="dcterms:W3CDTF">2018-09-06T16:46:19Z</dcterms:modified>
</cp:coreProperties>
</file>