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22AB4-EB8F-404B-AD04-B5DB0F1FD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7C806-62B1-42AB-BBFE-12F8B5386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AD06A-3798-431F-AD7B-F3776B96D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3483-809D-4584-B9E8-D4B99DA2A527}" type="datetimeFigureOut">
              <a:rPr lang="en-US" smtClean="0"/>
              <a:t>2018-09-12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CF27E-EB98-4624-9B99-B348183C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43BF6-A320-4D61-892C-644357328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5FDF-D2C9-49D1-8789-513F897FB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6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E9328-21EF-4610-9A5B-92F1AAEAF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0761E9-00FC-4180-BBC9-FA2E006CCF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1241D-1973-4362-AD39-C777BB0F3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3483-809D-4584-B9E8-D4B99DA2A527}" type="datetimeFigureOut">
              <a:rPr lang="en-US" smtClean="0"/>
              <a:t>2018-09-12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9F0A7-E8A0-4EB2-9D7B-789AD80FD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794B5-5771-461C-B467-42748D849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5FDF-D2C9-49D1-8789-513F897FB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4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E53C56-6EFB-47FE-9D84-F320522BFF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39B62B-DDFD-42F4-B3D3-A7BBEA8BF8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B416E-31F5-4FA6-BE8A-C19D2596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3483-809D-4584-B9E8-D4B99DA2A527}" type="datetimeFigureOut">
              <a:rPr lang="en-US" smtClean="0"/>
              <a:t>2018-09-12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EA069-184D-4D00-A283-CFFA48BDE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49C8E-897E-437B-83AB-4CE61EF82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5FDF-D2C9-49D1-8789-513F897FB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16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B010D-19E7-472F-90C0-48ECC6F52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A9F8F-C7C1-482F-95A8-7AC5A2374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A5276-E534-4307-BD96-F8B650E1B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3483-809D-4584-B9E8-D4B99DA2A527}" type="datetimeFigureOut">
              <a:rPr lang="en-US" smtClean="0"/>
              <a:t>2018-09-12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A4424-A989-4885-AAFD-9DDE1BB4E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AC8EF-A71E-483D-9676-19AD63915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5FDF-D2C9-49D1-8789-513F897FB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09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720D-91D4-4B6D-B89F-447746C53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45D07-6F70-4C7C-9F14-2D2B920F9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1945E-957D-4CA5-8E5F-A51E3333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3483-809D-4584-B9E8-D4B99DA2A527}" type="datetimeFigureOut">
              <a:rPr lang="en-US" smtClean="0"/>
              <a:t>2018-09-12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1664A-4C96-477D-84BE-67B38E340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8065C-61D4-4566-879E-6DC9F6026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5FDF-D2C9-49D1-8789-513F897FB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5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686E3-8522-4DF6-A4D6-336F54F36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92837-F2DE-4119-87D2-600DF1F4CE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371A41-72C0-4708-949C-3F8F778CE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11F14-E22C-48C2-85ED-4ABDFF123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3483-809D-4584-B9E8-D4B99DA2A527}" type="datetimeFigureOut">
              <a:rPr lang="en-US" smtClean="0"/>
              <a:t>2018-09-12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08579-2A7A-4C4F-B4F8-35B3A8138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13513D-6D8F-4C26-A293-FC9AE0A1D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5FDF-D2C9-49D1-8789-513F897FB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4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1BFCD-700D-4043-98D7-8ACDF59AD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729F3-B653-4EE6-9A07-98954A321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420130-44EB-49AC-BB8E-15C60BD47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7F777-3F37-44CF-8F7A-EF8A8C4EB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D34AD0-FB4F-49AB-BB3F-8DAB8B3DC2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0FD22C-87D6-4602-BF58-A23990B3E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3483-809D-4584-B9E8-D4B99DA2A527}" type="datetimeFigureOut">
              <a:rPr lang="en-US" smtClean="0"/>
              <a:t>2018-09-12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72D080-92A5-4190-ABD4-24AD349B4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9F8297-AA81-449A-BEC5-A42D8360E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5FDF-D2C9-49D1-8789-513F897FB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1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34BA-6527-4126-AAE5-91F948CA5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200FAE-74E6-4862-B172-BECD6236A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3483-809D-4584-B9E8-D4B99DA2A527}" type="datetimeFigureOut">
              <a:rPr lang="en-US" smtClean="0"/>
              <a:t>2018-09-12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1D132C-8FA5-4016-AA43-CDE03DE1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469E34-FA2E-4051-83C0-AEE9329FD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5FDF-D2C9-49D1-8789-513F897FB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25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961396-4F2D-441E-B913-CC045E017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3483-809D-4584-B9E8-D4B99DA2A527}" type="datetimeFigureOut">
              <a:rPr lang="en-US" smtClean="0"/>
              <a:t>2018-09-12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F1EFE-758B-4AAD-93C2-075D1E771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6D06C-0B55-4082-8AE9-D287DCBE3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5FDF-D2C9-49D1-8789-513F897FB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53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A810B-1CB7-4A7F-9721-7E814E2D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7BC95-08D9-4662-B6AE-5ED9241F2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1545E8-5990-4895-B208-D1E04C63B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B338D3-2D39-4123-BDDD-B371C8D95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3483-809D-4584-B9E8-D4B99DA2A527}" type="datetimeFigureOut">
              <a:rPr lang="en-US" smtClean="0"/>
              <a:t>2018-09-12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79D2E6-6D81-4E82-8308-044BA0579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42A8D-85BF-4307-98C8-0F4FB94BC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5FDF-D2C9-49D1-8789-513F897FB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50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D3C5C-B220-407E-BF81-3682691B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A20068-0283-4536-89D9-EE3A8724BD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A19FD-D6E8-4F58-A3B2-851F5B74E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BEEC3-3C39-4F86-8A66-50E4C2762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3483-809D-4584-B9E8-D4B99DA2A527}" type="datetimeFigureOut">
              <a:rPr lang="en-US" smtClean="0"/>
              <a:t>2018-09-12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CB7A4-4C2B-4FE7-8F2D-D7D09FE0A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FEE4E-58CB-424B-BCF3-449AA10AD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5FDF-D2C9-49D1-8789-513F897FB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39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8CF5C1-7D61-4ADD-9784-DAA1CF6EA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DF457-F55D-4ED5-B0D5-CCD18E661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69E26-991B-4415-A07C-43B4335FD1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73483-809D-4584-B9E8-D4B99DA2A527}" type="datetimeFigureOut">
              <a:rPr lang="en-US" smtClean="0"/>
              <a:t>2018-09-12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F1C41-250F-44B3-A818-063C87BEFF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418D5-1632-40E1-AC5D-E26BA0334A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35FDF-D2C9-49D1-8789-513F897FB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0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861DD-EA7B-4B9D-B686-B955B5B9E5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Thermogravimetric Analysis (TGA) Safety Concern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02EE97-7AEB-44DD-BADC-B82A609BC5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September 2018</a:t>
            </a:r>
          </a:p>
          <a:p>
            <a:r>
              <a:rPr lang="en-US" dirty="0"/>
              <a:t>Kanit Hantanasirisakul </a:t>
            </a:r>
          </a:p>
        </p:txBody>
      </p:sp>
    </p:spTree>
    <p:extLst>
      <p:ext uri="{BB962C8B-B14F-4D97-AF65-F5344CB8AC3E}">
        <p14:creationId xmlns:p14="http://schemas.microsoft.com/office/powerpoint/2010/main" val="3319822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5619C6-B30F-4F0A-A0BA-E4C6E0C7A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59" y="136408"/>
            <a:ext cx="8660671" cy="65851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886272-CEBB-4683-BFC5-4FC0F5031EFE}"/>
              </a:ext>
            </a:extLst>
          </p:cNvPr>
          <p:cNvSpPr txBox="1"/>
          <p:nvPr/>
        </p:nvSpPr>
        <p:spPr>
          <a:xfrm>
            <a:off x="433633" y="6334812"/>
            <a:ext cx="2924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Charles Potter, TA Instrument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608116-2DB7-483F-B376-60EDD0CD74FE}"/>
              </a:ext>
            </a:extLst>
          </p:cNvPr>
          <p:cNvSpPr txBox="1"/>
          <p:nvPr/>
        </p:nvSpPr>
        <p:spPr>
          <a:xfrm>
            <a:off x="8446782" y="2582945"/>
            <a:ext cx="323139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TGA-DSC-MS</a:t>
            </a:r>
          </a:p>
          <a:p>
            <a:r>
              <a:rPr lang="en-US" sz="3200" dirty="0"/>
              <a:t>-  Heat the sample</a:t>
            </a:r>
          </a:p>
          <a:p>
            <a:pPr marL="285750" indent="-285750">
              <a:buFontTx/>
              <a:buChar char="-"/>
            </a:pPr>
            <a:r>
              <a:rPr lang="en-US" sz="3200" dirty="0"/>
              <a:t>Measure mass</a:t>
            </a:r>
          </a:p>
          <a:p>
            <a:pPr marL="285750" indent="-285750">
              <a:buFontTx/>
              <a:buChar char="-"/>
            </a:pPr>
            <a:r>
              <a:rPr lang="en-US" sz="3200" dirty="0"/>
              <a:t>Heat flow</a:t>
            </a:r>
          </a:p>
          <a:p>
            <a:pPr marL="285750" indent="-285750">
              <a:buFontTx/>
              <a:buChar char="-"/>
            </a:pPr>
            <a:r>
              <a:rPr lang="en-US" sz="3200" dirty="0"/>
              <a:t>Evolved gas</a:t>
            </a:r>
          </a:p>
        </p:txBody>
      </p:sp>
    </p:spTree>
    <p:extLst>
      <p:ext uri="{BB962C8B-B14F-4D97-AF65-F5344CB8AC3E}">
        <p14:creationId xmlns:p14="http://schemas.microsoft.com/office/powerpoint/2010/main" val="63218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B1CD65-D0BF-468E-AF8C-55073A5B6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134" y="0"/>
            <a:ext cx="904173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6D73A1-E98B-410C-9CD1-E91A6622A9E7}"/>
              </a:ext>
            </a:extLst>
          </p:cNvPr>
          <p:cNvSpPr txBox="1"/>
          <p:nvPr/>
        </p:nvSpPr>
        <p:spPr>
          <a:xfrm>
            <a:off x="433633" y="6334812"/>
            <a:ext cx="2924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Charles Potter, TA Instrument</a:t>
            </a:r>
          </a:p>
        </p:txBody>
      </p:sp>
    </p:spTree>
    <p:extLst>
      <p:ext uri="{BB962C8B-B14F-4D97-AF65-F5344CB8AC3E}">
        <p14:creationId xmlns:p14="http://schemas.microsoft.com/office/powerpoint/2010/main" val="3278487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82DF9-B91A-49FA-B635-79A13FB7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081" y="55464"/>
            <a:ext cx="10515600" cy="1325563"/>
          </a:xfrm>
        </p:spPr>
        <p:txBody>
          <a:bodyPr/>
          <a:lstStyle/>
          <a:p>
            <a:r>
              <a:rPr lang="en-US" dirty="0"/>
              <a:t>Our setup</a:t>
            </a:r>
          </a:p>
        </p:txBody>
      </p:sp>
      <p:pic>
        <p:nvPicPr>
          <p:cNvPr id="9" name="Picture 8" descr="A desk with a computer on a table&#10;&#10;Description generated with very high confidence">
            <a:extLst>
              <a:ext uri="{FF2B5EF4-FFF2-40B4-BE49-F238E27FC236}">
                <a16:creationId xmlns:a16="http://schemas.microsoft.com/office/drawing/2014/main" id="{6B6AAED2-CAC4-4372-96EE-0F576A16C4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2735" r="137" b="11670"/>
          <a:stretch/>
        </p:blipFill>
        <p:spPr>
          <a:xfrm>
            <a:off x="498835" y="1769877"/>
            <a:ext cx="6863499" cy="2865750"/>
          </a:xfrm>
          <a:prstGeom prst="rect">
            <a:avLst/>
          </a:prstGeom>
        </p:spPr>
      </p:pic>
      <p:pic>
        <p:nvPicPr>
          <p:cNvPr id="10" name="Picture 9" descr="A picture containing indoor, green, table&#10;&#10;Description generated with high confidence">
            <a:extLst>
              <a:ext uri="{FF2B5EF4-FFF2-40B4-BE49-F238E27FC236}">
                <a16:creationId xmlns:a16="http://schemas.microsoft.com/office/drawing/2014/main" id="{14656F5E-74D3-40C7-A115-3A93B0366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052" y="1769877"/>
            <a:ext cx="3821000" cy="28657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2B2BFC-8984-4E54-B64C-013C78AAD693}"/>
              </a:ext>
            </a:extLst>
          </p:cNvPr>
          <p:cNvSpPr txBox="1"/>
          <p:nvPr/>
        </p:nvSpPr>
        <p:spPr>
          <a:xfrm>
            <a:off x="8090537" y="5008247"/>
            <a:ext cx="36593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Gas cylinders</a:t>
            </a:r>
          </a:p>
          <a:p>
            <a:pPr algn="ctr"/>
            <a:r>
              <a:rPr lang="en-US" sz="2400" dirty="0"/>
              <a:t>He, N2, air</a:t>
            </a:r>
          </a:p>
          <a:p>
            <a:pPr algn="ctr"/>
            <a:r>
              <a:rPr lang="en-US" sz="2400" dirty="0"/>
              <a:t>(refer to gas cylinder safety)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1B06106-6F11-47A0-ADC2-E7607D73BC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" t="59286" r="62062"/>
          <a:stretch/>
        </p:blipFill>
        <p:spPr>
          <a:xfrm rot="5400000">
            <a:off x="3899416" y="4974325"/>
            <a:ext cx="1852841" cy="15473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9A9C9D2-6937-46FD-8A29-D7C291A8BF26}"/>
              </a:ext>
            </a:extLst>
          </p:cNvPr>
          <p:cNvSpPr txBox="1"/>
          <p:nvPr/>
        </p:nvSpPr>
        <p:spPr>
          <a:xfrm>
            <a:off x="508262" y="4072374"/>
            <a:ext cx="2999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Mass spectrometer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A58248-FAEB-4818-902C-0D0266FA2E05}"/>
              </a:ext>
            </a:extLst>
          </p:cNvPr>
          <p:cNvSpPr txBox="1"/>
          <p:nvPr/>
        </p:nvSpPr>
        <p:spPr>
          <a:xfrm>
            <a:off x="4529819" y="4062947"/>
            <a:ext cx="870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TGA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85468A-790D-46DE-AA1A-B97A5DC605BF}"/>
              </a:ext>
            </a:extLst>
          </p:cNvPr>
          <p:cNvSpPr txBox="1"/>
          <p:nvPr/>
        </p:nvSpPr>
        <p:spPr>
          <a:xfrm>
            <a:off x="5650539" y="5486400"/>
            <a:ext cx="1309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1500 °C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42CF68-3EC5-4727-A386-54FD882C79E1}"/>
              </a:ext>
            </a:extLst>
          </p:cNvPr>
          <p:cNvSpPr txBox="1"/>
          <p:nvPr/>
        </p:nvSpPr>
        <p:spPr>
          <a:xfrm>
            <a:off x="428081" y="4953753"/>
            <a:ext cx="2659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vacuum (25 Torr)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4AE268-591E-46C1-8325-32F848F70C49}"/>
              </a:ext>
            </a:extLst>
          </p:cNvPr>
          <p:cNvSpPr txBox="1"/>
          <p:nvPr/>
        </p:nvSpPr>
        <p:spPr>
          <a:xfrm>
            <a:off x="4237588" y="1125038"/>
            <a:ext cx="3436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Autosampler (moving)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C0B9248-FA45-43C3-BD4F-ABFBB90C8E5B}"/>
              </a:ext>
            </a:extLst>
          </p:cNvPr>
          <p:cNvCxnSpPr/>
          <p:nvPr/>
        </p:nvCxnSpPr>
        <p:spPr>
          <a:xfrm flipV="1">
            <a:off x="4308049" y="3202752"/>
            <a:ext cx="386499" cy="201261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E6A5C4B-47FD-4F3F-9A11-15289E898149}"/>
              </a:ext>
            </a:extLst>
          </p:cNvPr>
          <p:cNvCxnSpPr>
            <a:cxnSpLocks/>
          </p:cNvCxnSpPr>
          <p:nvPr/>
        </p:nvCxnSpPr>
        <p:spPr>
          <a:xfrm>
            <a:off x="5439266" y="1642637"/>
            <a:ext cx="55850" cy="102514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A1F6035-6929-4115-A532-5988C03BDDDF}"/>
              </a:ext>
            </a:extLst>
          </p:cNvPr>
          <p:cNvSpPr txBox="1"/>
          <p:nvPr/>
        </p:nvSpPr>
        <p:spPr>
          <a:xfrm>
            <a:off x="1895244" y="1284364"/>
            <a:ext cx="1717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toxic fume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EA13C7D-F718-4C60-87F8-3DD32A1405AD}"/>
              </a:ext>
            </a:extLst>
          </p:cNvPr>
          <p:cNvCxnSpPr>
            <a:cxnSpLocks/>
          </p:cNvCxnSpPr>
          <p:nvPr/>
        </p:nvCxnSpPr>
        <p:spPr>
          <a:xfrm>
            <a:off x="3259956" y="1642637"/>
            <a:ext cx="977632" cy="152475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137E895-2849-4809-A2BE-C6C1275108B1}"/>
              </a:ext>
            </a:extLst>
          </p:cNvPr>
          <p:cNvCxnSpPr>
            <a:cxnSpLocks/>
          </p:cNvCxnSpPr>
          <p:nvPr/>
        </p:nvCxnSpPr>
        <p:spPr>
          <a:xfrm flipH="1" flipV="1">
            <a:off x="1578730" y="3429000"/>
            <a:ext cx="42642" cy="164968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22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66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Thermogravimetric Analysis (TGA) Safety Concern</vt:lpstr>
      <vt:lpstr>PowerPoint Presentation</vt:lpstr>
      <vt:lpstr>PowerPoint Presentation</vt:lpstr>
      <vt:lpstr>Our setup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Thermogravimetric Analysis (TGA) Safety Concern</dc:title>
  <dc:creator>Hantanasirisakul,Kanit</dc:creator>
  <cp:lastModifiedBy>Hantanasirisakul,Kanit</cp:lastModifiedBy>
  <cp:revision>11</cp:revision>
  <dcterms:created xsi:type="dcterms:W3CDTF">2018-09-06T15:07:46Z</dcterms:created>
  <dcterms:modified xsi:type="dcterms:W3CDTF">2018-09-13T01:37:09Z</dcterms:modified>
</cp:coreProperties>
</file>