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74" r:id="rId1"/>
    <p:sldMasterId id="2147483759" r:id="rId2"/>
  </p:sldMasterIdLst>
  <p:notesMasterIdLst>
    <p:notesMasterId r:id="rId11"/>
  </p:notesMasterIdLst>
  <p:handoutMasterIdLst>
    <p:handoutMasterId r:id="rId12"/>
  </p:handoutMasterIdLst>
  <p:sldIdLst>
    <p:sldId id="264" r:id="rId3"/>
    <p:sldId id="267" r:id="rId4"/>
    <p:sldId id="274" r:id="rId5"/>
    <p:sldId id="272" r:id="rId6"/>
    <p:sldId id="278" r:id="rId7"/>
    <p:sldId id="271" r:id="rId8"/>
    <p:sldId id="277" r:id="rId9"/>
    <p:sldId id="270" r:id="rId1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560">
          <p15:clr>
            <a:srgbClr val="A4A3A4"/>
          </p15:clr>
        </p15:guide>
        <p15:guide id="2" pos="2880">
          <p15:clr>
            <a:srgbClr val="A4A3A4"/>
          </p15:clr>
        </p15:guide>
        <p15:guide id="3" orient="horz" pos="658">
          <p15:clr>
            <a:srgbClr val="A4A3A4"/>
          </p15:clr>
        </p15:guide>
        <p15:guide id="4" pos="22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82552"/>
    <a:srgbClr val="FBBB10"/>
    <a:srgbClr val="172141"/>
    <a:srgbClr val="10253F"/>
    <a:srgbClr val="213567"/>
    <a:srgbClr val="8DA828"/>
    <a:srgbClr val="619C34"/>
    <a:srgbClr val="B70101"/>
    <a:srgbClr val="CC00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55" autoAdjust="0"/>
    <p:restoredTop sz="99145" autoAdjust="0"/>
  </p:normalViewPr>
  <p:slideViewPr>
    <p:cSldViewPr snapToGrid="0" snapToObjects="1">
      <p:cViewPr varScale="1">
        <p:scale>
          <a:sx n="99" d="100"/>
          <a:sy n="99" d="100"/>
        </p:scale>
        <p:origin x="1176" y="176"/>
      </p:cViewPr>
      <p:guideLst>
        <p:guide orient="horz" pos="1560"/>
        <p:guide pos="2880"/>
        <p:guide orient="horz" pos="658"/>
        <p:guide pos="22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38405" cy="38405"/>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handoutMaster" Target="handoutMasters/handout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690EA1A-73C5-49EF-9104-BDBBDD7F801A}" type="datetimeFigureOut">
              <a:rPr lang="en-US" smtClean="0"/>
              <a:pPr/>
              <a:t>10/22/18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C5A2C7-3359-4A9B-81DC-8277D388BCBF}" type="slidenum">
              <a:rPr lang="en-US" smtClean="0"/>
              <a:pPr/>
              <a:t>‹#›</a:t>
            </a:fld>
            <a:endParaRPr lang="en-US"/>
          </a:p>
        </p:txBody>
      </p:sp>
    </p:spTree>
    <p:extLst>
      <p:ext uri="{BB962C8B-B14F-4D97-AF65-F5344CB8AC3E}">
        <p14:creationId xmlns:p14="http://schemas.microsoft.com/office/powerpoint/2010/main" val="30679644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00D4BA7-B7B9-4FA9-9269-B47B53464FFA}" type="datetimeFigureOut">
              <a:rPr lang="en-US"/>
              <a:pPr>
                <a:defRPr/>
              </a:pPr>
              <a:t>10/22/18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5063820-114F-40B3-B6D6-454F0406C1A4}" type="slidenum">
              <a:rPr lang="en-US"/>
              <a:pPr>
                <a:defRPr/>
              </a:pPr>
              <a:t>‹#›</a:t>
            </a:fld>
            <a:endParaRPr lang="en-US"/>
          </a:p>
        </p:txBody>
      </p:sp>
    </p:spTree>
    <p:extLst>
      <p:ext uri="{BB962C8B-B14F-4D97-AF65-F5344CB8AC3E}">
        <p14:creationId xmlns:p14="http://schemas.microsoft.com/office/powerpoint/2010/main" val="142587353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amp; Section Divider">
    <p:spTree>
      <p:nvGrpSpPr>
        <p:cNvPr id="1" name=""/>
        <p:cNvGrpSpPr/>
        <p:nvPr/>
      </p:nvGrpSpPr>
      <p:grpSpPr>
        <a:xfrm>
          <a:off x="0" y="0"/>
          <a:ext cx="0" cy="0"/>
          <a:chOff x="0" y="0"/>
          <a:chExt cx="0" cy="0"/>
        </a:xfrm>
      </p:grpSpPr>
      <p:sp>
        <p:nvSpPr>
          <p:cNvPr id="30" name="Title 29"/>
          <p:cNvSpPr>
            <a:spLocks noGrp="1"/>
          </p:cNvSpPr>
          <p:nvPr>
            <p:ph type="title" hasCustomPrompt="1"/>
          </p:nvPr>
        </p:nvSpPr>
        <p:spPr>
          <a:xfrm>
            <a:off x="367275" y="492606"/>
            <a:ext cx="8453451" cy="3225032"/>
          </a:xfrm>
          <a:prstGeom prst="rect">
            <a:avLst/>
          </a:prstGeom>
        </p:spPr>
        <p:txBody>
          <a:bodyPr vert="horz" wrap="square" lIns="0" tIns="0" rIns="0" bIns="0" anchor="b" anchorCtr="0"/>
          <a:lstStyle>
            <a:lvl1pPr algn="l">
              <a:lnSpc>
                <a:spcPts val="6200"/>
              </a:lnSpc>
              <a:defRPr sz="6000">
                <a:solidFill>
                  <a:srgbClr val="FFFFFF"/>
                </a:solidFill>
                <a:latin typeface="Helvetica"/>
                <a:cs typeface="Helvetica"/>
              </a:defRPr>
            </a:lvl1pPr>
          </a:lstStyle>
          <a:p>
            <a:r>
              <a:rPr lang="en-US" dirty="0"/>
              <a:t>Title of Presentation Goes Here</a:t>
            </a:r>
          </a:p>
        </p:txBody>
      </p:sp>
      <p:sp>
        <p:nvSpPr>
          <p:cNvPr id="37" name="Content Placeholder 36"/>
          <p:cNvSpPr>
            <a:spLocks noGrp="1"/>
          </p:cNvSpPr>
          <p:nvPr>
            <p:ph sz="quarter" idx="10" hasCustomPrompt="1"/>
          </p:nvPr>
        </p:nvSpPr>
        <p:spPr>
          <a:xfrm>
            <a:off x="366713" y="3717926"/>
            <a:ext cx="8453437" cy="1169651"/>
          </a:xfrm>
          <a:prstGeom prst="rect">
            <a:avLst/>
          </a:prstGeom>
        </p:spPr>
        <p:txBody>
          <a:bodyPr vert="horz" wrap="square" lIns="0" tIns="0" rIns="0" bIns="0"/>
          <a:lstStyle>
            <a:lvl1pPr marL="0" indent="0">
              <a:lnSpc>
                <a:spcPts val="4200"/>
              </a:lnSpc>
              <a:spcBef>
                <a:spcPts val="0"/>
              </a:spcBef>
              <a:buNone/>
              <a:defRPr sz="4000" baseline="0">
                <a:solidFill>
                  <a:srgbClr val="FFFFFF"/>
                </a:solidFill>
                <a:latin typeface="Helvetica"/>
                <a:cs typeface="Helvetica"/>
              </a:defRPr>
            </a:lvl1pPr>
          </a:lstStyle>
          <a:p>
            <a:pPr lvl="0"/>
            <a:r>
              <a:rPr lang="en-US" dirty="0"/>
              <a:t>Subhead for the Title Can Go Here</a:t>
            </a:r>
          </a:p>
        </p:txBody>
      </p:sp>
      <p:sp>
        <p:nvSpPr>
          <p:cNvPr id="39" name="Content Placeholder 38"/>
          <p:cNvSpPr>
            <a:spLocks noGrp="1"/>
          </p:cNvSpPr>
          <p:nvPr>
            <p:ph sz="quarter" idx="11" hasCustomPrompt="1"/>
          </p:nvPr>
        </p:nvSpPr>
        <p:spPr>
          <a:xfrm>
            <a:off x="367276" y="5711151"/>
            <a:ext cx="6275387" cy="787851"/>
          </a:xfrm>
          <a:prstGeom prst="rect">
            <a:avLst/>
          </a:prstGeom>
        </p:spPr>
        <p:txBody>
          <a:bodyPr vert="horz" lIns="0" tIns="0" rIns="0" bIns="0" anchor="b" anchorCtr="0"/>
          <a:lstStyle>
            <a:lvl1pPr marL="0" indent="0">
              <a:spcBef>
                <a:spcPts val="0"/>
              </a:spcBef>
              <a:spcAft>
                <a:spcPts val="0"/>
              </a:spcAft>
              <a:buNone/>
              <a:defRPr sz="1400" baseline="0">
                <a:solidFill>
                  <a:srgbClr val="FFFFFF"/>
                </a:solidFill>
                <a:latin typeface="Helvetica"/>
                <a:cs typeface="Helvetica"/>
              </a:defRPr>
            </a:lvl1pPr>
          </a:lstStyle>
          <a:p>
            <a:pPr lvl="0"/>
            <a:r>
              <a:rPr lang="en-US" dirty="0"/>
              <a:t>Presenter(s) Name Listed Here</a:t>
            </a:r>
          </a:p>
          <a:p>
            <a:pPr lvl="0"/>
            <a:r>
              <a:rPr lang="en-US" dirty="0"/>
              <a:t>First Name Last Name</a:t>
            </a:r>
          </a:p>
          <a:p>
            <a:pPr lvl="0"/>
            <a:r>
              <a:rPr lang="en-US" dirty="0"/>
              <a:t>First Name Last Name</a:t>
            </a:r>
          </a:p>
        </p:txBody>
      </p:sp>
      <p:sp>
        <p:nvSpPr>
          <p:cNvPr id="41" name="Content Placeholder 40"/>
          <p:cNvSpPr>
            <a:spLocks noGrp="1"/>
          </p:cNvSpPr>
          <p:nvPr>
            <p:ph sz="quarter" idx="12" hasCustomPrompt="1"/>
          </p:nvPr>
        </p:nvSpPr>
        <p:spPr>
          <a:xfrm>
            <a:off x="366713" y="5026123"/>
            <a:ext cx="6275387" cy="485580"/>
          </a:xfrm>
          <a:prstGeom prst="rect">
            <a:avLst/>
          </a:prstGeom>
        </p:spPr>
        <p:txBody>
          <a:bodyPr vert="horz" lIns="0" tIns="0" rIns="0" bIns="0" anchor="b" anchorCtr="0"/>
          <a:lstStyle>
            <a:lvl1pPr marL="0" indent="0">
              <a:spcBef>
                <a:spcPts val="0"/>
              </a:spcBef>
              <a:buNone/>
              <a:defRPr sz="2000" baseline="0">
                <a:solidFill>
                  <a:srgbClr val="FBBB10"/>
                </a:solidFill>
                <a:latin typeface="Helvetica"/>
                <a:cs typeface="Helvetica"/>
              </a:defRPr>
            </a:lvl1pPr>
          </a:lstStyle>
          <a:p>
            <a:pPr lvl="0"/>
            <a:r>
              <a:rPr lang="en-US" dirty="0"/>
              <a:t>MONTH XX, 2018</a:t>
            </a:r>
          </a:p>
        </p:txBody>
      </p:sp>
    </p:spTree>
    <p:extLst>
      <p:ext uri="{BB962C8B-B14F-4D97-AF65-F5344CB8AC3E}">
        <p14:creationId xmlns:p14="http://schemas.microsoft.com/office/powerpoint/2010/main" val="3291129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9" name="Picture 8"/>
          <p:cNvPicPr>
            <a:picLocks noChangeAspect="1"/>
          </p:cNvPicPr>
          <p:nvPr userDrawn="1"/>
        </p:nvPicPr>
        <p:blipFill>
          <a:blip r:embed="rId3"/>
          <a:stretch>
            <a:fillRect/>
          </a:stretch>
        </p:blipFill>
        <p:spPr>
          <a:xfrm>
            <a:off x="1828800" y="2959100"/>
            <a:ext cx="5473700" cy="939800"/>
          </a:xfrm>
          <a:prstGeom prst="rect">
            <a:avLst/>
          </a:prstGeom>
        </p:spPr>
      </p:pic>
    </p:spTree>
    <p:extLst>
      <p:ext uri="{BB962C8B-B14F-4D97-AF65-F5344CB8AC3E}">
        <p14:creationId xmlns:p14="http://schemas.microsoft.com/office/powerpoint/2010/main" val="1095629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8172" y="1054485"/>
            <a:ext cx="8634000" cy="4837830"/>
          </a:xfrm>
          <a:prstGeom prst="rect">
            <a:avLst/>
          </a:prstGeom>
        </p:spPr>
        <p:txBody>
          <a:bodyPr lIns="0" tIns="0" rIns="0" bIns="0"/>
          <a:lstStyle>
            <a:lvl1pPr marL="0" indent="0">
              <a:lnSpc>
                <a:spcPts val="2600"/>
              </a:lnSpc>
              <a:buNone/>
              <a:defRPr sz="2400" b="1">
                <a:solidFill>
                  <a:srgbClr val="182552"/>
                </a:solidFill>
                <a:latin typeface="Helvetica"/>
                <a:cs typeface="Helvetica"/>
              </a:defRPr>
            </a:lvl1pPr>
            <a:lvl2pPr marL="283464" indent="-285750">
              <a:buClr>
                <a:srgbClr val="FBBB10"/>
              </a:buClr>
              <a:buFont typeface="Wingdings" charset="2"/>
              <a:buChar char="§"/>
              <a:defRPr sz="2000">
                <a:solidFill>
                  <a:schemeClr val="tx1">
                    <a:lumMod val="65000"/>
                    <a:lumOff val="35000"/>
                  </a:schemeClr>
                </a:solidFill>
                <a:latin typeface="Helvetica"/>
                <a:cs typeface="Helvetica"/>
              </a:defRPr>
            </a:lvl2pPr>
            <a:lvl3pPr marL="530352">
              <a:buClr>
                <a:srgbClr val="182552"/>
              </a:buClr>
              <a:defRPr sz="2000">
                <a:solidFill>
                  <a:schemeClr val="tx1">
                    <a:lumMod val="65000"/>
                    <a:lumOff val="35000"/>
                  </a:schemeClr>
                </a:solidFill>
                <a:latin typeface="Helvetica"/>
                <a:cs typeface="Helvetica"/>
              </a:defRPr>
            </a:lvl3pPr>
            <a:lvl4pPr marL="731520">
              <a:buClr>
                <a:schemeClr val="tx1">
                  <a:lumMod val="65000"/>
                  <a:lumOff val="35000"/>
                </a:schemeClr>
              </a:buClr>
              <a:defRPr sz="2000">
                <a:solidFill>
                  <a:schemeClr val="tx1">
                    <a:lumMod val="65000"/>
                    <a:lumOff val="35000"/>
                  </a:schemeClr>
                </a:solidFill>
                <a:latin typeface="Helvetica"/>
                <a:cs typeface="Helvetica"/>
              </a:defRPr>
            </a:lvl4pPr>
            <a:lvl5pPr marL="960120">
              <a:buClr>
                <a:srgbClr val="FBBB10"/>
              </a:buClr>
              <a:defRPr sz="1800">
                <a:solidFill>
                  <a:schemeClr val="tx1">
                    <a:lumMod val="65000"/>
                    <a:lumOff val="35000"/>
                  </a:schemeClr>
                </a:solidFill>
                <a:latin typeface="Helvetica"/>
                <a:cs typeface="Helvetica"/>
              </a:defRPr>
            </a:lvl5pPr>
          </a:lstStyle>
          <a:p>
            <a:pPr lvl="0">
              <a:lnSpc>
                <a:spcPts val="2600"/>
              </a:lnSpc>
            </a:pPr>
            <a:r>
              <a:rPr lang="en-US" dirty="0"/>
              <a:t>Click to edit Master text styles</a:t>
            </a:r>
          </a:p>
          <a:p>
            <a:pPr lvl="0">
              <a:lnSpc>
                <a:spcPts val="2600"/>
              </a:lnSpc>
            </a:pPr>
            <a:r>
              <a:rPr lang="en-US" sz="2000" dirty="0">
                <a:solidFill>
                  <a:schemeClr val="tx1">
                    <a:lumMod val="65000"/>
                    <a:lumOff val="35000"/>
                  </a:schemeClr>
                </a:solidFill>
              </a:rPr>
              <a:t>Body Copy</a:t>
            </a:r>
          </a:p>
          <a:p>
            <a:pPr lvl="1"/>
            <a:r>
              <a:rPr lang="en-US" dirty="0"/>
              <a:t>Bullet 1</a:t>
            </a:r>
          </a:p>
          <a:p>
            <a:pPr lvl="2"/>
            <a:r>
              <a:rPr lang="en-US" dirty="0"/>
              <a:t>Bullet 2	</a:t>
            </a:r>
          </a:p>
          <a:p>
            <a:pPr lvl="3"/>
            <a:r>
              <a:rPr lang="en-US" dirty="0"/>
              <a:t>	Bullet 3</a:t>
            </a:r>
          </a:p>
          <a:p>
            <a:pPr lvl="4"/>
            <a:r>
              <a:rPr lang="en-US" dirty="0"/>
              <a:t>Bullet 4</a:t>
            </a:r>
          </a:p>
        </p:txBody>
      </p:sp>
      <p:sp>
        <p:nvSpPr>
          <p:cNvPr id="11" name="Title 1"/>
          <p:cNvSpPr>
            <a:spLocks noGrp="1"/>
          </p:cNvSpPr>
          <p:nvPr>
            <p:ph type="title"/>
          </p:nvPr>
        </p:nvSpPr>
        <p:spPr>
          <a:xfrm>
            <a:off x="248171" y="291945"/>
            <a:ext cx="8634001" cy="539327"/>
          </a:xfrm>
          <a:prstGeom prst="rect">
            <a:avLst/>
          </a:prstGeom>
        </p:spPr>
        <p:txBody>
          <a:bodyPr lIns="0" tIns="0" rIns="0" bIns="0" anchor="t"/>
          <a:lstStyle>
            <a:lvl1pPr>
              <a:defRPr sz="3600"/>
            </a:lvl1pPr>
          </a:lstStyle>
          <a:p>
            <a:r>
              <a:rPr lang="en-US" dirty="0"/>
              <a:t>Click to edit Master title style</a:t>
            </a:r>
          </a:p>
        </p:txBody>
      </p:sp>
      <p:sp>
        <p:nvSpPr>
          <p:cNvPr id="12" name="Content Placeholder 11"/>
          <p:cNvSpPr>
            <a:spLocks noGrp="1"/>
          </p:cNvSpPr>
          <p:nvPr>
            <p:ph sz="quarter" idx="10" hasCustomPrompt="1"/>
          </p:nvPr>
        </p:nvSpPr>
        <p:spPr>
          <a:xfrm>
            <a:off x="759016" y="6280727"/>
            <a:ext cx="5968136" cy="477731"/>
          </a:xfrm>
          <a:prstGeom prst="rect">
            <a:avLst/>
          </a:prstGeom>
        </p:spPr>
        <p:txBody>
          <a:bodyPr vert="horz" lIns="0" tIns="0" rIns="0" bIns="0" anchor="ctr" anchorCtr="0"/>
          <a:lstStyle>
            <a:lvl1pPr marL="0" indent="0">
              <a:buNone/>
              <a:defRPr sz="800" i="1">
                <a:solidFill>
                  <a:schemeClr val="bg1"/>
                </a:solidFill>
                <a:latin typeface="Helvetica"/>
                <a:cs typeface="Helvetica"/>
              </a:defRPr>
            </a:lvl1pPr>
          </a:lstStyle>
          <a:p>
            <a:pPr lvl="0"/>
            <a:r>
              <a:rPr lang="en-US" dirty="0"/>
              <a:t>References can be listed here.</a:t>
            </a:r>
          </a:p>
        </p:txBody>
      </p:sp>
    </p:spTree>
    <p:extLst>
      <p:ext uri="{BB962C8B-B14F-4D97-AF65-F5344CB8AC3E}">
        <p14:creationId xmlns:p14="http://schemas.microsoft.com/office/powerpoint/2010/main" val="2293312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Figure">
    <p:spTree>
      <p:nvGrpSpPr>
        <p:cNvPr id="1" name=""/>
        <p:cNvGrpSpPr/>
        <p:nvPr/>
      </p:nvGrpSpPr>
      <p:grpSpPr>
        <a:xfrm>
          <a:off x="0" y="0"/>
          <a:ext cx="0" cy="0"/>
          <a:chOff x="0" y="0"/>
          <a:chExt cx="0" cy="0"/>
        </a:xfrm>
      </p:grpSpPr>
      <p:sp>
        <p:nvSpPr>
          <p:cNvPr id="13" name="Title 1"/>
          <p:cNvSpPr>
            <a:spLocks noGrp="1"/>
          </p:cNvSpPr>
          <p:nvPr>
            <p:ph type="title"/>
          </p:nvPr>
        </p:nvSpPr>
        <p:spPr>
          <a:xfrm>
            <a:off x="248171" y="291945"/>
            <a:ext cx="8634001" cy="539327"/>
          </a:xfrm>
          <a:prstGeom prst="rect">
            <a:avLst/>
          </a:prstGeom>
        </p:spPr>
        <p:txBody>
          <a:bodyPr lIns="0" tIns="0" rIns="0" bIns="0" anchor="t"/>
          <a:lstStyle>
            <a:lvl1pPr>
              <a:defRPr sz="3600"/>
            </a:lvl1pPr>
          </a:lstStyle>
          <a:p>
            <a:r>
              <a:rPr lang="en-US" dirty="0"/>
              <a:t>Click to edit Master title style</a:t>
            </a:r>
          </a:p>
        </p:txBody>
      </p:sp>
      <p:sp>
        <p:nvSpPr>
          <p:cNvPr id="15" name="Content Placeholder 11"/>
          <p:cNvSpPr>
            <a:spLocks noGrp="1"/>
          </p:cNvSpPr>
          <p:nvPr>
            <p:ph sz="quarter" idx="11" hasCustomPrompt="1"/>
          </p:nvPr>
        </p:nvSpPr>
        <p:spPr>
          <a:xfrm>
            <a:off x="759016" y="6280727"/>
            <a:ext cx="5968136" cy="477731"/>
          </a:xfrm>
          <a:prstGeom prst="rect">
            <a:avLst/>
          </a:prstGeom>
        </p:spPr>
        <p:txBody>
          <a:bodyPr vert="horz" lIns="0" tIns="0" rIns="0" bIns="0" anchor="ctr" anchorCtr="0"/>
          <a:lstStyle>
            <a:lvl1pPr marL="0" indent="0">
              <a:buNone/>
              <a:defRPr sz="800" i="1">
                <a:solidFill>
                  <a:schemeClr val="bg1"/>
                </a:solidFill>
                <a:latin typeface="Helvetica"/>
                <a:cs typeface="Helvetica"/>
              </a:defRPr>
            </a:lvl1pPr>
          </a:lstStyle>
          <a:p>
            <a:pPr lvl="0"/>
            <a:r>
              <a:rPr lang="en-US" dirty="0"/>
              <a:t>References can be listed here.</a:t>
            </a:r>
          </a:p>
        </p:txBody>
      </p:sp>
      <p:sp>
        <p:nvSpPr>
          <p:cNvPr id="16" name="Content Placeholder 2"/>
          <p:cNvSpPr>
            <a:spLocks noGrp="1"/>
          </p:cNvSpPr>
          <p:nvPr>
            <p:ph idx="1"/>
          </p:nvPr>
        </p:nvSpPr>
        <p:spPr>
          <a:xfrm>
            <a:off x="248172" y="1054484"/>
            <a:ext cx="4154495" cy="4845527"/>
          </a:xfrm>
          <a:prstGeom prst="rect">
            <a:avLst/>
          </a:prstGeom>
        </p:spPr>
        <p:txBody>
          <a:bodyPr lIns="0" tIns="0" rIns="0" bIns="0"/>
          <a:lstStyle>
            <a:lvl1pPr marL="0" indent="0">
              <a:lnSpc>
                <a:spcPts val="2600"/>
              </a:lnSpc>
              <a:buNone/>
              <a:defRPr sz="2400" b="1">
                <a:solidFill>
                  <a:srgbClr val="182552"/>
                </a:solidFill>
                <a:latin typeface="Helvetica"/>
                <a:cs typeface="Helvetica"/>
              </a:defRPr>
            </a:lvl1pPr>
            <a:lvl2pPr marL="283464" indent="-285750">
              <a:buClr>
                <a:srgbClr val="FBBB10"/>
              </a:buClr>
              <a:buFont typeface="Wingdings" charset="2"/>
              <a:buChar char="§"/>
              <a:defRPr sz="2000">
                <a:solidFill>
                  <a:schemeClr val="tx1">
                    <a:lumMod val="65000"/>
                    <a:lumOff val="35000"/>
                  </a:schemeClr>
                </a:solidFill>
                <a:latin typeface="Helvetica"/>
                <a:cs typeface="Helvetica"/>
              </a:defRPr>
            </a:lvl2pPr>
            <a:lvl3pPr marL="530352">
              <a:buClr>
                <a:srgbClr val="182552"/>
              </a:buClr>
              <a:defRPr sz="2000">
                <a:solidFill>
                  <a:schemeClr val="tx1">
                    <a:lumMod val="65000"/>
                    <a:lumOff val="35000"/>
                  </a:schemeClr>
                </a:solidFill>
                <a:latin typeface="Helvetica"/>
                <a:cs typeface="Helvetica"/>
              </a:defRPr>
            </a:lvl3pPr>
            <a:lvl4pPr marL="731520">
              <a:buClr>
                <a:schemeClr val="tx1">
                  <a:lumMod val="65000"/>
                  <a:lumOff val="35000"/>
                </a:schemeClr>
              </a:buClr>
              <a:defRPr sz="2000">
                <a:solidFill>
                  <a:schemeClr val="tx1">
                    <a:lumMod val="65000"/>
                    <a:lumOff val="35000"/>
                  </a:schemeClr>
                </a:solidFill>
                <a:latin typeface="Helvetica"/>
                <a:cs typeface="Helvetica"/>
              </a:defRPr>
            </a:lvl4pPr>
            <a:lvl5pPr marL="960120">
              <a:buClr>
                <a:srgbClr val="FBBB10"/>
              </a:buClr>
              <a:defRPr sz="1800">
                <a:solidFill>
                  <a:schemeClr val="tx1">
                    <a:lumMod val="65000"/>
                    <a:lumOff val="35000"/>
                  </a:schemeClr>
                </a:solidFill>
                <a:latin typeface="Helvetica"/>
                <a:cs typeface="Helvetica"/>
              </a:defRPr>
            </a:lvl5pPr>
          </a:lstStyle>
          <a:p>
            <a:pPr lvl="0">
              <a:lnSpc>
                <a:spcPts val="2600"/>
              </a:lnSpc>
            </a:pPr>
            <a:r>
              <a:rPr lang="en-US" dirty="0"/>
              <a:t>Click to edit Master text styles</a:t>
            </a:r>
          </a:p>
          <a:p>
            <a:pPr lvl="0">
              <a:lnSpc>
                <a:spcPts val="2600"/>
              </a:lnSpc>
            </a:pPr>
            <a:r>
              <a:rPr lang="en-US" sz="2000" dirty="0">
                <a:solidFill>
                  <a:schemeClr val="tx1">
                    <a:lumMod val="65000"/>
                    <a:lumOff val="35000"/>
                  </a:schemeClr>
                </a:solidFill>
              </a:rPr>
              <a:t>Body Copy</a:t>
            </a:r>
          </a:p>
          <a:p>
            <a:pPr lvl="1"/>
            <a:r>
              <a:rPr lang="en-US" dirty="0"/>
              <a:t>Bullet 1</a:t>
            </a:r>
          </a:p>
          <a:p>
            <a:pPr lvl="2"/>
            <a:r>
              <a:rPr lang="en-US" dirty="0"/>
              <a:t>Bullet 2	</a:t>
            </a:r>
          </a:p>
          <a:p>
            <a:pPr lvl="3"/>
            <a:r>
              <a:rPr lang="en-US" dirty="0"/>
              <a:t>	Bullet 3</a:t>
            </a:r>
          </a:p>
          <a:p>
            <a:pPr lvl="4"/>
            <a:r>
              <a:rPr lang="en-US" dirty="0"/>
              <a:t>Bullet 4</a:t>
            </a:r>
          </a:p>
        </p:txBody>
      </p:sp>
      <p:sp>
        <p:nvSpPr>
          <p:cNvPr id="17" name="Content Placeholder 2"/>
          <p:cNvSpPr>
            <a:spLocks noGrp="1"/>
          </p:cNvSpPr>
          <p:nvPr>
            <p:ph idx="12"/>
          </p:nvPr>
        </p:nvSpPr>
        <p:spPr>
          <a:xfrm>
            <a:off x="4727677" y="1065129"/>
            <a:ext cx="4154495" cy="4845527"/>
          </a:xfrm>
          <a:prstGeom prst="rect">
            <a:avLst/>
          </a:prstGeom>
        </p:spPr>
        <p:txBody>
          <a:bodyPr lIns="0" tIns="0" rIns="0" bIns="0"/>
          <a:lstStyle>
            <a:lvl1pPr marL="0" indent="0">
              <a:lnSpc>
                <a:spcPts val="2600"/>
              </a:lnSpc>
              <a:buNone/>
              <a:defRPr sz="2400" b="1">
                <a:solidFill>
                  <a:srgbClr val="182552"/>
                </a:solidFill>
                <a:latin typeface="Helvetica"/>
                <a:cs typeface="Helvetica"/>
              </a:defRPr>
            </a:lvl1pPr>
            <a:lvl2pPr marL="283464" indent="-285750">
              <a:buClr>
                <a:srgbClr val="FBBB10"/>
              </a:buClr>
              <a:buFont typeface="Wingdings" charset="2"/>
              <a:buChar char="§"/>
              <a:defRPr sz="2000">
                <a:solidFill>
                  <a:schemeClr val="tx1">
                    <a:lumMod val="65000"/>
                    <a:lumOff val="35000"/>
                  </a:schemeClr>
                </a:solidFill>
                <a:latin typeface="Helvetica"/>
                <a:cs typeface="Helvetica"/>
              </a:defRPr>
            </a:lvl2pPr>
            <a:lvl3pPr marL="530352">
              <a:buClr>
                <a:srgbClr val="182552"/>
              </a:buClr>
              <a:defRPr sz="2000">
                <a:solidFill>
                  <a:schemeClr val="tx1">
                    <a:lumMod val="65000"/>
                    <a:lumOff val="35000"/>
                  </a:schemeClr>
                </a:solidFill>
                <a:latin typeface="Helvetica"/>
                <a:cs typeface="Helvetica"/>
              </a:defRPr>
            </a:lvl3pPr>
            <a:lvl4pPr marL="731520">
              <a:buClr>
                <a:schemeClr val="tx1">
                  <a:lumMod val="65000"/>
                  <a:lumOff val="35000"/>
                </a:schemeClr>
              </a:buClr>
              <a:defRPr sz="2000">
                <a:solidFill>
                  <a:schemeClr val="tx1">
                    <a:lumMod val="65000"/>
                    <a:lumOff val="35000"/>
                  </a:schemeClr>
                </a:solidFill>
                <a:latin typeface="Helvetica"/>
                <a:cs typeface="Helvetica"/>
              </a:defRPr>
            </a:lvl4pPr>
            <a:lvl5pPr marL="960120">
              <a:buClr>
                <a:srgbClr val="FBBB10"/>
              </a:buClr>
              <a:defRPr sz="1800">
                <a:solidFill>
                  <a:schemeClr val="tx1">
                    <a:lumMod val="65000"/>
                    <a:lumOff val="35000"/>
                  </a:schemeClr>
                </a:solidFill>
                <a:latin typeface="Helvetica"/>
                <a:cs typeface="Helvetica"/>
              </a:defRPr>
            </a:lvl5pPr>
          </a:lstStyle>
          <a:p>
            <a:pPr lvl="0">
              <a:lnSpc>
                <a:spcPts val="2600"/>
              </a:lnSpc>
            </a:pPr>
            <a:r>
              <a:rPr lang="en-US" dirty="0"/>
              <a:t>Click to edit Master text styles</a:t>
            </a:r>
          </a:p>
          <a:p>
            <a:pPr lvl="0">
              <a:lnSpc>
                <a:spcPts val="2600"/>
              </a:lnSpc>
            </a:pPr>
            <a:r>
              <a:rPr lang="en-US" sz="2000" dirty="0">
                <a:solidFill>
                  <a:schemeClr val="tx1">
                    <a:lumMod val="65000"/>
                    <a:lumOff val="35000"/>
                  </a:schemeClr>
                </a:solidFill>
              </a:rPr>
              <a:t>Body Copy</a:t>
            </a:r>
          </a:p>
          <a:p>
            <a:pPr lvl="1"/>
            <a:r>
              <a:rPr lang="en-US" dirty="0"/>
              <a:t>Bullet 1</a:t>
            </a:r>
          </a:p>
          <a:p>
            <a:pPr lvl="2"/>
            <a:r>
              <a:rPr lang="en-US" dirty="0"/>
              <a:t>Bullet 2	</a:t>
            </a:r>
          </a:p>
          <a:p>
            <a:pPr lvl="3"/>
            <a:r>
              <a:rPr lang="en-US" dirty="0"/>
              <a:t>	Bullet 3</a:t>
            </a:r>
          </a:p>
          <a:p>
            <a:pPr lvl="4"/>
            <a:r>
              <a:rPr lang="en-US" dirty="0"/>
              <a:t>Bullet 4</a:t>
            </a:r>
          </a:p>
        </p:txBody>
      </p:sp>
    </p:spTree>
    <p:extLst>
      <p:ext uri="{BB962C8B-B14F-4D97-AF65-F5344CB8AC3E}">
        <p14:creationId xmlns:p14="http://schemas.microsoft.com/office/powerpoint/2010/main" val="352195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Left)-Figure (Right)">
    <p:spTree>
      <p:nvGrpSpPr>
        <p:cNvPr id="1" name=""/>
        <p:cNvGrpSpPr/>
        <p:nvPr/>
      </p:nvGrpSpPr>
      <p:grpSpPr>
        <a:xfrm>
          <a:off x="0" y="0"/>
          <a:ext cx="0" cy="0"/>
          <a:chOff x="0" y="0"/>
          <a:chExt cx="0" cy="0"/>
        </a:xfrm>
      </p:grpSpPr>
      <p:sp>
        <p:nvSpPr>
          <p:cNvPr id="14" name="Title 1"/>
          <p:cNvSpPr>
            <a:spLocks noGrp="1"/>
          </p:cNvSpPr>
          <p:nvPr>
            <p:ph type="title"/>
          </p:nvPr>
        </p:nvSpPr>
        <p:spPr>
          <a:xfrm>
            <a:off x="248171" y="291945"/>
            <a:ext cx="8634001" cy="539327"/>
          </a:xfrm>
          <a:prstGeom prst="rect">
            <a:avLst/>
          </a:prstGeom>
        </p:spPr>
        <p:txBody>
          <a:bodyPr lIns="0" tIns="0" rIns="0" bIns="0" anchor="t"/>
          <a:lstStyle>
            <a:lvl1pPr>
              <a:defRPr sz="3600"/>
            </a:lvl1pPr>
          </a:lstStyle>
          <a:p>
            <a:r>
              <a:rPr lang="en-US" dirty="0"/>
              <a:t>Click to edit Master title style</a:t>
            </a:r>
          </a:p>
        </p:txBody>
      </p:sp>
      <p:sp>
        <p:nvSpPr>
          <p:cNvPr id="15" name="Content Placeholder 2"/>
          <p:cNvSpPr>
            <a:spLocks noGrp="1"/>
          </p:cNvSpPr>
          <p:nvPr>
            <p:ph idx="10" hasCustomPrompt="1"/>
          </p:nvPr>
        </p:nvSpPr>
        <p:spPr>
          <a:xfrm>
            <a:off x="4727677" y="1054485"/>
            <a:ext cx="4154495" cy="4837830"/>
          </a:xfrm>
          <a:prstGeom prst="rect">
            <a:avLst/>
          </a:prstGeom>
        </p:spPr>
        <p:txBody>
          <a:bodyPr lIns="0" tIns="0" rIns="0" bIns="0"/>
          <a:lstStyle>
            <a:lvl1pPr marL="0" indent="0">
              <a:buNone/>
              <a:defRPr sz="2400" b="1">
                <a:solidFill>
                  <a:srgbClr val="182552"/>
                </a:solidFill>
                <a:latin typeface="Helvetica"/>
                <a:cs typeface="Helvetica"/>
              </a:defRPr>
            </a:lvl1pPr>
            <a:lvl2pPr marL="283464" indent="-285750">
              <a:buClr>
                <a:srgbClr val="FBBB10"/>
              </a:buClr>
              <a:buFont typeface="Wingdings" charset="2"/>
              <a:buChar char="§"/>
              <a:defRPr sz="2000">
                <a:solidFill>
                  <a:schemeClr val="tx1">
                    <a:lumMod val="65000"/>
                    <a:lumOff val="35000"/>
                  </a:schemeClr>
                </a:solidFill>
                <a:latin typeface="Helvetica"/>
                <a:cs typeface="Helvetica"/>
              </a:defRPr>
            </a:lvl2pPr>
            <a:lvl3pPr marL="530352">
              <a:buClr>
                <a:srgbClr val="182552"/>
              </a:buClr>
              <a:defRPr sz="2000">
                <a:solidFill>
                  <a:schemeClr val="tx1">
                    <a:lumMod val="65000"/>
                    <a:lumOff val="35000"/>
                  </a:schemeClr>
                </a:solidFill>
                <a:latin typeface="Helvetica"/>
                <a:cs typeface="Helvetica"/>
              </a:defRPr>
            </a:lvl3pPr>
            <a:lvl4pPr marL="731520">
              <a:buClr>
                <a:schemeClr val="tx1">
                  <a:lumMod val="65000"/>
                  <a:lumOff val="35000"/>
                </a:schemeClr>
              </a:buClr>
              <a:defRPr sz="2000">
                <a:solidFill>
                  <a:schemeClr val="tx1">
                    <a:lumMod val="65000"/>
                    <a:lumOff val="35000"/>
                  </a:schemeClr>
                </a:solidFill>
                <a:latin typeface="Helvetica"/>
                <a:cs typeface="Helvetica"/>
              </a:defRPr>
            </a:lvl4pPr>
            <a:lvl5pPr>
              <a:defRPr sz="1800">
                <a:solidFill>
                  <a:srgbClr val="10253F"/>
                </a:solidFill>
                <a:latin typeface="Helvetica"/>
                <a:cs typeface="Helvetica"/>
              </a:defRPr>
            </a:lvl5pPr>
          </a:lstStyle>
          <a:p>
            <a:pPr lvl="0"/>
            <a:r>
              <a:rPr lang="en-US" dirty="0"/>
              <a:t>Insert Figure or Image</a:t>
            </a:r>
          </a:p>
        </p:txBody>
      </p:sp>
      <p:sp>
        <p:nvSpPr>
          <p:cNvPr id="16" name="Content Placeholder 11"/>
          <p:cNvSpPr>
            <a:spLocks noGrp="1"/>
          </p:cNvSpPr>
          <p:nvPr>
            <p:ph sz="quarter" idx="11" hasCustomPrompt="1"/>
          </p:nvPr>
        </p:nvSpPr>
        <p:spPr>
          <a:xfrm>
            <a:off x="759016" y="6280727"/>
            <a:ext cx="5968136" cy="477731"/>
          </a:xfrm>
          <a:prstGeom prst="rect">
            <a:avLst/>
          </a:prstGeom>
        </p:spPr>
        <p:txBody>
          <a:bodyPr vert="horz" lIns="0" tIns="0" rIns="0" bIns="0" anchor="ctr" anchorCtr="0"/>
          <a:lstStyle>
            <a:lvl1pPr marL="0" indent="0">
              <a:buNone/>
              <a:defRPr sz="800" i="1">
                <a:solidFill>
                  <a:schemeClr val="bg1"/>
                </a:solidFill>
                <a:latin typeface="Helvetica"/>
                <a:cs typeface="Helvetica"/>
              </a:defRPr>
            </a:lvl1pPr>
          </a:lstStyle>
          <a:p>
            <a:pPr lvl="0"/>
            <a:r>
              <a:rPr lang="en-US" dirty="0"/>
              <a:t>References can be listed here.</a:t>
            </a:r>
          </a:p>
        </p:txBody>
      </p:sp>
      <p:sp>
        <p:nvSpPr>
          <p:cNvPr id="17" name="Content Placeholder 2"/>
          <p:cNvSpPr>
            <a:spLocks noGrp="1"/>
          </p:cNvSpPr>
          <p:nvPr>
            <p:ph idx="1"/>
          </p:nvPr>
        </p:nvSpPr>
        <p:spPr>
          <a:xfrm>
            <a:off x="248172" y="1054485"/>
            <a:ext cx="4154495" cy="4837830"/>
          </a:xfrm>
          <a:prstGeom prst="rect">
            <a:avLst/>
          </a:prstGeom>
        </p:spPr>
        <p:txBody>
          <a:bodyPr lIns="0" tIns="0" rIns="0" bIns="0"/>
          <a:lstStyle>
            <a:lvl1pPr marL="0" indent="0">
              <a:lnSpc>
                <a:spcPts val="2600"/>
              </a:lnSpc>
              <a:buNone/>
              <a:defRPr sz="2400" b="1">
                <a:solidFill>
                  <a:srgbClr val="182552"/>
                </a:solidFill>
                <a:latin typeface="Helvetica"/>
                <a:cs typeface="Helvetica"/>
              </a:defRPr>
            </a:lvl1pPr>
            <a:lvl2pPr marL="283464" indent="-285750">
              <a:buClr>
                <a:srgbClr val="FBBB10"/>
              </a:buClr>
              <a:buFont typeface="Wingdings" charset="2"/>
              <a:buChar char="§"/>
              <a:defRPr sz="2000">
                <a:solidFill>
                  <a:schemeClr val="tx1">
                    <a:lumMod val="65000"/>
                    <a:lumOff val="35000"/>
                  </a:schemeClr>
                </a:solidFill>
                <a:latin typeface="Helvetica"/>
                <a:cs typeface="Helvetica"/>
              </a:defRPr>
            </a:lvl2pPr>
            <a:lvl3pPr marL="530352">
              <a:buClr>
                <a:srgbClr val="182552"/>
              </a:buClr>
              <a:defRPr sz="2000">
                <a:solidFill>
                  <a:schemeClr val="tx1">
                    <a:lumMod val="65000"/>
                    <a:lumOff val="35000"/>
                  </a:schemeClr>
                </a:solidFill>
                <a:latin typeface="Helvetica"/>
                <a:cs typeface="Helvetica"/>
              </a:defRPr>
            </a:lvl3pPr>
            <a:lvl4pPr marL="731520">
              <a:buClr>
                <a:schemeClr val="tx1">
                  <a:lumMod val="65000"/>
                  <a:lumOff val="35000"/>
                </a:schemeClr>
              </a:buClr>
              <a:defRPr sz="2000">
                <a:solidFill>
                  <a:schemeClr val="tx1">
                    <a:lumMod val="65000"/>
                    <a:lumOff val="35000"/>
                  </a:schemeClr>
                </a:solidFill>
                <a:latin typeface="Helvetica"/>
                <a:cs typeface="Helvetica"/>
              </a:defRPr>
            </a:lvl4pPr>
            <a:lvl5pPr marL="960120">
              <a:buClr>
                <a:srgbClr val="FBBB10"/>
              </a:buClr>
              <a:defRPr sz="1800">
                <a:solidFill>
                  <a:schemeClr val="tx1">
                    <a:lumMod val="65000"/>
                    <a:lumOff val="35000"/>
                  </a:schemeClr>
                </a:solidFill>
                <a:latin typeface="Helvetica"/>
                <a:cs typeface="Helvetica"/>
              </a:defRPr>
            </a:lvl5pPr>
          </a:lstStyle>
          <a:p>
            <a:pPr lvl="0">
              <a:lnSpc>
                <a:spcPts val="2600"/>
              </a:lnSpc>
            </a:pPr>
            <a:r>
              <a:rPr lang="en-US" dirty="0"/>
              <a:t>Click to edit Master text styles</a:t>
            </a:r>
          </a:p>
          <a:p>
            <a:pPr lvl="0">
              <a:lnSpc>
                <a:spcPts val="2600"/>
              </a:lnSpc>
            </a:pPr>
            <a:r>
              <a:rPr lang="en-US" sz="2000" dirty="0">
                <a:solidFill>
                  <a:schemeClr val="tx1">
                    <a:lumMod val="65000"/>
                    <a:lumOff val="35000"/>
                  </a:schemeClr>
                </a:solidFill>
              </a:rPr>
              <a:t>Body Copy</a:t>
            </a:r>
          </a:p>
          <a:p>
            <a:pPr lvl="1"/>
            <a:r>
              <a:rPr lang="en-US" dirty="0"/>
              <a:t>Bullet 1</a:t>
            </a:r>
          </a:p>
          <a:p>
            <a:pPr lvl="2"/>
            <a:r>
              <a:rPr lang="en-US" dirty="0"/>
              <a:t>Bullet 2	</a:t>
            </a:r>
          </a:p>
          <a:p>
            <a:pPr lvl="3"/>
            <a:r>
              <a:rPr lang="en-US" dirty="0"/>
              <a:t>	Bullet 3</a:t>
            </a:r>
          </a:p>
          <a:p>
            <a:pPr lvl="4"/>
            <a:r>
              <a:rPr lang="en-US" dirty="0"/>
              <a:t>Bullet 4</a:t>
            </a:r>
          </a:p>
        </p:txBody>
      </p:sp>
    </p:spTree>
    <p:extLst>
      <p:ext uri="{BB962C8B-B14F-4D97-AF65-F5344CB8AC3E}">
        <p14:creationId xmlns:p14="http://schemas.microsoft.com/office/powerpoint/2010/main" val="4405734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5"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theme" Target="../theme/theme2.xml"/><Relationship Id="rId5" Type="http://schemas.openxmlformats.org/officeDocument/2006/relationships/image" Target="../media/image5.jpeg"/><Relationship Id="rId6" Type="http://schemas.openxmlformats.org/officeDocument/2006/relationships/image" Target="../media/image6.emf"/><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4"/>
          <a:stretch>
            <a:fillRect/>
          </a:stretch>
        </p:blipFill>
        <p:spPr>
          <a:xfrm>
            <a:off x="0" y="0"/>
            <a:ext cx="9144000" cy="6858000"/>
          </a:xfrm>
          <a:prstGeom prst="rect">
            <a:avLst/>
          </a:prstGeom>
        </p:spPr>
      </p:pic>
      <p:pic>
        <p:nvPicPr>
          <p:cNvPr id="8" name="Picture 7"/>
          <p:cNvPicPr>
            <a:picLocks noChangeAspect="1"/>
          </p:cNvPicPr>
          <p:nvPr userDrawn="1"/>
        </p:nvPicPr>
        <p:blipFill>
          <a:blip r:embed="rId5"/>
          <a:stretch>
            <a:fillRect/>
          </a:stretch>
        </p:blipFill>
        <p:spPr>
          <a:xfrm>
            <a:off x="6818245" y="6325822"/>
            <a:ext cx="2184400" cy="381000"/>
          </a:xfrm>
          <a:prstGeom prst="rect">
            <a:avLst/>
          </a:prstGeom>
        </p:spPr>
      </p:pic>
    </p:spTree>
    <p:extLst>
      <p:ext uri="{BB962C8B-B14F-4D97-AF65-F5344CB8AC3E}">
        <p14:creationId xmlns:p14="http://schemas.microsoft.com/office/powerpoint/2010/main" val="3118850816"/>
      </p:ext>
    </p:extLst>
  </p:cSld>
  <p:clrMap bg1="lt1" tx1="dk1" bg2="lt2" tx2="dk2" accent1="accent1" accent2="accent2" accent3="accent3" accent4="accent4" accent5="accent5" accent6="accent6" hlink="hlink" folHlink="folHlink"/>
  <p:sldLayoutIdLst>
    <p:sldLayoutId id="2147483776" r:id="rId1"/>
    <p:sldLayoutId id="2147483777"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5"/>
          <a:stretch>
            <a:fillRect/>
          </a:stretch>
        </p:blipFill>
        <p:spPr>
          <a:xfrm>
            <a:off x="0" y="5867400"/>
            <a:ext cx="9144000" cy="990600"/>
          </a:xfrm>
          <a:prstGeom prst="rect">
            <a:avLst/>
          </a:prstGeom>
        </p:spPr>
      </p:pic>
      <p:sp>
        <p:nvSpPr>
          <p:cNvPr id="39" name="Slide Number Placeholder 5"/>
          <p:cNvSpPr txBox="1">
            <a:spLocks/>
          </p:cNvSpPr>
          <p:nvPr userDrawn="1"/>
        </p:nvSpPr>
        <p:spPr>
          <a:xfrm>
            <a:off x="11181" y="6532298"/>
            <a:ext cx="1382958" cy="254264"/>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600" kern="1200">
                <a:solidFill>
                  <a:schemeClr val="tx1">
                    <a:lumMod val="50000"/>
                    <a:lumOff val="50000"/>
                  </a:schemeClr>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fld id="{C3E673DD-AA53-2348-8545-72F39395A989}" type="slidenum">
              <a:rPr lang="en-US" sz="1000" smtClean="0">
                <a:solidFill>
                  <a:srgbClr val="10253F"/>
                </a:solidFill>
                <a:latin typeface="Helvetica"/>
                <a:cs typeface="Helvetica"/>
              </a:rPr>
              <a:pPr algn="l"/>
              <a:t>‹#›</a:t>
            </a:fld>
            <a:endParaRPr lang="en-US" sz="1000" dirty="0">
              <a:solidFill>
                <a:srgbClr val="10253F"/>
              </a:solidFill>
              <a:latin typeface="Helvetica"/>
              <a:cs typeface="Helvetica"/>
            </a:endParaRPr>
          </a:p>
        </p:txBody>
      </p:sp>
      <p:pic>
        <p:nvPicPr>
          <p:cNvPr id="4" name="Picture 3"/>
          <p:cNvPicPr>
            <a:picLocks noChangeAspect="1"/>
          </p:cNvPicPr>
          <p:nvPr userDrawn="1"/>
        </p:nvPicPr>
        <p:blipFill>
          <a:blip r:embed="rId6"/>
          <a:stretch>
            <a:fillRect/>
          </a:stretch>
        </p:blipFill>
        <p:spPr>
          <a:xfrm>
            <a:off x="6815508" y="6325833"/>
            <a:ext cx="2184400" cy="381000"/>
          </a:xfrm>
          <a:prstGeom prst="rect">
            <a:avLst/>
          </a:prstGeom>
        </p:spPr>
      </p:pic>
    </p:spTree>
    <p:extLst>
      <p:ext uri="{BB962C8B-B14F-4D97-AF65-F5344CB8AC3E}">
        <p14:creationId xmlns:p14="http://schemas.microsoft.com/office/powerpoint/2010/main" val="741457393"/>
      </p:ext>
    </p:extLst>
  </p:cSld>
  <p:clrMap bg1="lt1" tx1="dk1" bg2="lt2" tx2="dk2" accent1="accent1" accent2="accent2" accent3="accent3" accent4="accent4" accent5="accent5" accent6="accent6" hlink="hlink" folHlink="folHlink"/>
  <p:sldLayoutIdLst>
    <p:sldLayoutId id="2147483761" r:id="rId1"/>
    <p:sldLayoutId id="2147483772" r:id="rId2"/>
    <p:sldLayoutId id="2147483773" r:id="rId3"/>
  </p:sldLayoutIdLst>
  <p:hf hdr="0" ftr="0" dt="0"/>
  <p:txStyles>
    <p:titleStyle>
      <a:lvl1pPr algn="l" defTabSz="457200" rtl="0" eaLnBrk="1" latinLnBrk="0" hangingPunct="1">
        <a:spcBef>
          <a:spcPct val="0"/>
        </a:spcBef>
        <a:buNone/>
        <a:defRPr sz="3200" kern="1200">
          <a:solidFill>
            <a:srgbClr val="182552"/>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4.xml"/><Relationship Id="rId2"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G"/><Relationship Id="rId5" Type="http://schemas.openxmlformats.org/officeDocument/2006/relationships/image" Target="../media/image14.JPG"/><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275" y="469515"/>
            <a:ext cx="8453451" cy="3225032"/>
          </a:xfrm>
        </p:spPr>
        <p:txBody>
          <a:bodyPr/>
          <a:lstStyle/>
          <a:p>
            <a:r>
              <a:rPr lang="en-US" altLang="zh-CN" dirty="0" smtClean="0"/>
              <a:t>Vacuum Oven Safety Presentation</a:t>
            </a:r>
            <a:endParaRPr lang="en-US" dirty="0"/>
          </a:p>
        </p:txBody>
      </p:sp>
      <p:sp>
        <p:nvSpPr>
          <p:cNvPr id="4" name="Content Placeholder 3"/>
          <p:cNvSpPr>
            <a:spLocks noGrp="1"/>
          </p:cNvSpPr>
          <p:nvPr>
            <p:ph sz="quarter" idx="11"/>
          </p:nvPr>
        </p:nvSpPr>
        <p:spPr>
          <a:xfrm>
            <a:off x="367275" y="3908825"/>
            <a:ext cx="6275387" cy="787851"/>
          </a:xfrm>
        </p:spPr>
        <p:txBody>
          <a:bodyPr/>
          <a:lstStyle/>
          <a:p>
            <a:r>
              <a:rPr lang="en-US" sz="1800" dirty="0" err="1" smtClean="0"/>
              <a:t>Linfan</a:t>
            </a:r>
            <a:r>
              <a:rPr lang="en-US" sz="1800" dirty="0" smtClean="0"/>
              <a:t> Cui</a:t>
            </a:r>
          </a:p>
          <a:p>
            <a:r>
              <a:rPr lang="en-US" sz="1800" dirty="0" smtClean="0"/>
              <a:t>lc944@drexel.edu</a:t>
            </a:r>
            <a:endParaRPr lang="en-US" sz="1800" dirty="0"/>
          </a:p>
        </p:txBody>
      </p:sp>
      <p:sp>
        <p:nvSpPr>
          <p:cNvPr id="5" name="Content Placeholder 4"/>
          <p:cNvSpPr>
            <a:spLocks noGrp="1"/>
          </p:cNvSpPr>
          <p:nvPr>
            <p:ph sz="quarter" idx="12"/>
          </p:nvPr>
        </p:nvSpPr>
        <p:spPr/>
        <p:txBody>
          <a:bodyPr/>
          <a:lstStyle/>
          <a:p>
            <a:r>
              <a:rPr lang="en-US" dirty="0" smtClean="0"/>
              <a:t>October 22, </a:t>
            </a:r>
            <a:r>
              <a:rPr lang="en-US" dirty="0"/>
              <a:t>2018</a:t>
            </a:r>
          </a:p>
        </p:txBody>
      </p:sp>
    </p:spTree>
    <p:extLst>
      <p:ext uri="{BB962C8B-B14F-4D97-AF65-F5344CB8AC3E}">
        <p14:creationId xmlns:p14="http://schemas.microsoft.com/office/powerpoint/2010/main" val="26536476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0000" y="1133905"/>
            <a:ext cx="8634000" cy="4837830"/>
          </a:xfrm>
        </p:spPr>
        <p:txBody>
          <a:bodyPr/>
          <a:lstStyle/>
          <a:p>
            <a:pPr lvl="0">
              <a:spcAft>
                <a:spcPts val="600"/>
              </a:spcAft>
            </a:pPr>
            <a:r>
              <a:rPr lang="en-US" altLang="zh-CN" b="0" dirty="0"/>
              <a:t>F</a:t>
            </a:r>
            <a:r>
              <a:rPr lang="en-US" altLang="zh-CN" b="0" dirty="0" smtClean="0"/>
              <a:t>or a variety of application of heat treatment under vacuum</a:t>
            </a:r>
          </a:p>
          <a:p>
            <a:pPr marL="342900" lvl="0" indent="-342900">
              <a:lnSpc>
                <a:spcPts val="3500"/>
              </a:lnSpc>
              <a:buFont typeface="Wingdings" panose="05000000000000000000" pitchFamily="2" charset="2"/>
              <a:buChar char="Ø"/>
            </a:pPr>
            <a:r>
              <a:rPr lang="en-US" altLang="zh-CN" b="0" dirty="0" smtClean="0"/>
              <a:t>   For drying</a:t>
            </a:r>
          </a:p>
          <a:p>
            <a:pPr marL="342900" lvl="0" indent="-342900">
              <a:lnSpc>
                <a:spcPts val="3500"/>
              </a:lnSpc>
              <a:buFont typeface="Wingdings" panose="05000000000000000000" pitchFamily="2" charset="2"/>
              <a:buChar char="Ø"/>
            </a:pPr>
            <a:r>
              <a:rPr lang="en-US" altLang="zh-CN" b="0" dirty="0" smtClean="0"/>
              <a:t>   For outgassing</a:t>
            </a:r>
          </a:p>
          <a:p>
            <a:pPr marL="342900" lvl="0" indent="-342900">
              <a:lnSpc>
                <a:spcPts val="3500"/>
              </a:lnSpc>
              <a:buFont typeface="Wingdings" panose="05000000000000000000" pitchFamily="2" charset="2"/>
              <a:buChar char="Ø"/>
            </a:pPr>
            <a:r>
              <a:rPr lang="en-US" altLang="zh-CN" b="0" dirty="0" smtClean="0"/>
              <a:t>   For moisture removal.</a:t>
            </a:r>
          </a:p>
          <a:p>
            <a:pPr marL="342900" lvl="0" indent="-342900">
              <a:lnSpc>
                <a:spcPts val="3500"/>
              </a:lnSpc>
              <a:spcAft>
                <a:spcPts val="1200"/>
              </a:spcAft>
              <a:buFont typeface="Wingdings" panose="05000000000000000000" pitchFamily="2" charset="2"/>
              <a:buChar char="Ø"/>
            </a:pPr>
            <a:r>
              <a:rPr lang="en-US" altLang="zh-CN" b="0" dirty="0"/>
              <a:t>   </a:t>
            </a:r>
            <a:r>
              <a:rPr lang="en-US" altLang="zh-CN" b="0" dirty="0" smtClean="0"/>
              <a:t>For annealing</a:t>
            </a:r>
            <a:endParaRPr lang="en-US" altLang="zh-CN" b="0" dirty="0"/>
          </a:p>
          <a:p>
            <a:pPr lvl="0">
              <a:spcAft>
                <a:spcPts val="600"/>
              </a:spcAft>
            </a:pPr>
            <a:r>
              <a:rPr lang="en-US" altLang="zh-CN" b="0" dirty="0" smtClean="0"/>
              <a:t>Materials </a:t>
            </a:r>
          </a:p>
          <a:p>
            <a:pPr marL="342900" lvl="0" indent="-342900">
              <a:lnSpc>
                <a:spcPts val="3500"/>
              </a:lnSpc>
              <a:buFont typeface="Wingdings" panose="05000000000000000000" pitchFamily="2" charset="2"/>
              <a:buChar char="Ø"/>
            </a:pPr>
            <a:r>
              <a:rPr lang="en-US" altLang="zh-CN" b="0" dirty="0" smtClean="0"/>
              <a:t>   Thermo-sensitive </a:t>
            </a:r>
          </a:p>
          <a:p>
            <a:pPr marL="342900" lvl="0" indent="-342900">
              <a:lnSpc>
                <a:spcPts val="3500"/>
              </a:lnSpc>
              <a:buFont typeface="Wingdings" panose="05000000000000000000" pitchFamily="2" charset="2"/>
              <a:buChar char="Ø"/>
            </a:pPr>
            <a:r>
              <a:rPr lang="en-US" altLang="zh-CN" b="0" dirty="0" smtClean="0"/>
              <a:t>   Easily oxidized</a:t>
            </a:r>
          </a:p>
        </p:txBody>
      </p:sp>
      <p:sp>
        <p:nvSpPr>
          <p:cNvPr id="3" name="Title 2"/>
          <p:cNvSpPr>
            <a:spLocks noGrp="1"/>
          </p:cNvSpPr>
          <p:nvPr>
            <p:ph type="title"/>
          </p:nvPr>
        </p:nvSpPr>
        <p:spPr>
          <a:xfrm>
            <a:off x="509999" y="285586"/>
            <a:ext cx="8634001" cy="539327"/>
          </a:xfrm>
        </p:spPr>
        <p:txBody>
          <a:bodyPr/>
          <a:lstStyle/>
          <a:p>
            <a:r>
              <a:rPr lang="en-US" dirty="0" smtClean="0"/>
              <a:t>Why use vacuum oven</a:t>
            </a:r>
            <a:endParaRPr lang="en-US" dirty="0"/>
          </a:p>
        </p:txBody>
      </p:sp>
      <p:pic>
        <p:nvPicPr>
          <p:cNvPr id="7" name="图片 6"/>
          <p:cNvPicPr>
            <a:picLocks noChangeAspect="1"/>
          </p:cNvPicPr>
          <p:nvPr/>
        </p:nvPicPr>
        <p:blipFill>
          <a:blip r:embed="rId2"/>
          <a:stretch>
            <a:fillRect/>
          </a:stretch>
        </p:blipFill>
        <p:spPr>
          <a:xfrm>
            <a:off x="4826999" y="1806180"/>
            <a:ext cx="3150802" cy="3493280"/>
          </a:xfrm>
          <a:prstGeom prst="rect">
            <a:avLst/>
          </a:prstGeom>
        </p:spPr>
      </p:pic>
      <p:sp>
        <p:nvSpPr>
          <p:cNvPr id="8" name="内容占位符 7"/>
          <p:cNvSpPr>
            <a:spLocks noGrp="1"/>
          </p:cNvSpPr>
          <p:nvPr>
            <p:ph sz="quarter" idx="10"/>
          </p:nvPr>
        </p:nvSpPr>
        <p:spPr/>
        <p:txBody>
          <a:bodyPr/>
          <a:lstStyle/>
          <a:p>
            <a:endParaRPr lang="zh-CN" altLang="en-US"/>
          </a:p>
        </p:txBody>
      </p:sp>
    </p:spTree>
    <p:extLst>
      <p:ext uri="{BB962C8B-B14F-4D97-AF65-F5344CB8AC3E}">
        <p14:creationId xmlns:p14="http://schemas.microsoft.com/office/powerpoint/2010/main" val="8181705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Vacuum ovens in the lab</a:t>
            </a:r>
            <a:endParaRPr lang="en-US" dirty="0"/>
          </a:p>
        </p:txBody>
      </p:sp>
      <p:pic>
        <p:nvPicPr>
          <p:cNvPr id="6" name="内容占位符 5"/>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6262593" y="1643409"/>
            <a:ext cx="2544205" cy="3392278"/>
          </a:xfr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637" y="1643407"/>
            <a:ext cx="2544209" cy="3392279"/>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575" y="1643408"/>
            <a:ext cx="2544209" cy="3392279"/>
          </a:xfrm>
          <a:prstGeom prst="rect">
            <a:avLst/>
          </a:prstGeom>
        </p:spPr>
      </p:pic>
      <p:cxnSp>
        <p:nvCxnSpPr>
          <p:cNvPr id="14" name="直接箭头连接符 13"/>
          <p:cNvCxnSpPr/>
          <p:nvPr/>
        </p:nvCxnSpPr>
        <p:spPr>
          <a:xfrm>
            <a:off x="5300094" y="4247340"/>
            <a:ext cx="1513596" cy="10119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文本框 14"/>
          <p:cNvSpPr txBox="1"/>
          <p:nvPr/>
        </p:nvSpPr>
        <p:spPr>
          <a:xfrm>
            <a:off x="6620014" y="5257091"/>
            <a:ext cx="2262158" cy="369332"/>
          </a:xfrm>
          <a:prstGeom prst="rect">
            <a:avLst/>
          </a:prstGeom>
          <a:noFill/>
        </p:spPr>
        <p:txBody>
          <a:bodyPr wrap="none" rtlCol="0">
            <a:spAutoFit/>
          </a:bodyPr>
          <a:lstStyle/>
          <a:p>
            <a:r>
              <a:rPr lang="en-US" altLang="zh-CN" dirty="0" smtClean="0"/>
              <a:t>Observation window</a:t>
            </a:r>
            <a:endParaRPr lang="zh-CN" altLang="en-US" dirty="0"/>
          </a:p>
        </p:txBody>
      </p:sp>
      <p:cxnSp>
        <p:nvCxnSpPr>
          <p:cNvPr id="17" name="直接箭头连接符 16"/>
          <p:cNvCxnSpPr/>
          <p:nvPr/>
        </p:nvCxnSpPr>
        <p:spPr>
          <a:xfrm flipV="1">
            <a:off x="5049078" y="1364835"/>
            <a:ext cx="860768" cy="6228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文本框 17"/>
          <p:cNvSpPr txBox="1"/>
          <p:nvPr/>
        </p:nvSpPr>
        <p:spPr>
          <a:xfrm>
            <a:off x="6023202" y="1052673"/>
            <a:ext cx="787395" cy="369332"/>
          </a:xfrm>
          <a:prstGeom prst="rect">
            <a:avLst/>
          </a:prstGeom>
          <a:noFill/>
        </p:spPr>
        <p:txBody>
          <a:bodyPr wrap="none" rtlCol="0">
            <a:spAutoFit/>
          </a:bodyPr>
          <a:lstStyle/>
          <a:p>
            <a:r>
              <a:rPr lang="en-US" altLang="zh-CN" dirty="0" smtClean="0"/>
              <a:t>Pump</a:t>
            </a:r>
            <a:endParaRPr lang="zh-CN" altLang="en-US" dirty="0"/>
          </a:p>
        </p:txBody>
      </p:sp>
      <p:cxnSp>
        <p:nvCxnSpPr>
          <p:cNvPr id="20" name="直接箭头连接符 19"/>
          <p:cNvCxnSpPr/>
          <p:nvPr/>
        </p:nvCxnSpPr>
        <p:spPr>
          <a:xfrm flipH="1">
            <a:off x="2170032" y="3873375"/>
            <a:ext cx="1348627" cy="14538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文本框 20"/>
          <p:cNvSpPr txBox="1"/>
          <p:nvPr/>
        </p:nvSpPr>
        <p:spPr>
          <a:xfrm>
            <a:off x="614228" y="5324080"/>
            <a:ext cx="1616725" cy="369332"/>
          </a:xfrm>
          <a:prstGeom prst="rect">
            <a:avLst/>
          </a:prstGeom>
          <a:noFill/>
        </p:spPr>
        <p:txBody>
          <a:bodyPr wrap="none" rtlCol="0">
            <a:spAutoFit/>
          </a:bodyPr>
          <a:lstStyle/>
          <a:p>
            <a:r>
              <a:rPr lang="en-US" altLang="zh-CN" dirty="0" smtClean="0"/>
              <a:t>Vacuum valve</a:t>
            </a:r>
            <a:endParaRPr lang="zh-CN" altLang="en-US" dirty="0"/>
          </a:p>
        </p:txBody>
      </p:sp>
      <p:cxnSp>
        <p:nvCxnSpPr>
          <p:cNvPr id="23" name="直接箭头连接符 22"/>
          <p:cNvCxnSpPr/>
          <p:nvPr/>
        </p:nvCxnSpPr>
        <p:spPr>
          <a:xfrm>
            <a:off x="4068417" y="4325939"/>
            <a:ext cx="1231677" cy="10525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文本框 24"/>
          <p:cNvSpPr txBox="1"/>
          <p:nvPr/>
        </p:nvSpPr>
        <p:spPr>
          <a:xfrm>
            <a:off x="4827888" y="5478489"/>
            <a:ext cx="1441420" cy="369332"/>
          </a:xfrm>
          <a:prstGeom prst="rect">
            <a:avLst/>
          </a:prstGeom>
          <a:noFill/>
        </p:spPr>
        <p:txBody>
          <a:bodyPr wrap="none" rtlCol="0">
            <a:spAutoFit/>
          </a:bodyPr>
          <a:lstStyle/>
          <a:p>
            <a:r>
              <a:rPr lang="en-US" altLang="zh-CN" dirty="0" smtClean="0"/>
              <a:t>Door handle</a:t>
            </a:r>
            <a:endParaRPr lang="zh-CN" altLang="en-US" dirty="0"/>
          </a:p>
        </p:txBody>
      </p:sp>
      <p:cxnSp>
        <p:nvCxnSpPr>
          <p:cNvPr id="27" name="直接箭头连接符 26"/>
          <p:cNvCxnSpPr/>
          <p:nvPr/>
        </p:nvCxnSpPr>
        <p:spPr>
          <a:xfrm flipH="1" flipV="1">
            <a:off x="2266122" y="1454307"/>
            <a:ext cx="1219201" cy="14967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文本框 27"/>
          <p:cNvSpPr txBox="1"/>
          <p:nvPr/>
        </p:nvSpPr>
        <p:spPr>
          <a:xfrm>
            <a:off x="869464" y="1084975"/>
            <a:ext cx="1719317" cy="369332"/>
          </a:xfrm>
          <a:prstGeom prst="rect">
            <a:avLst/>
          </a:prstGeom>
          <a:noFill/>
        </p:spPr>
        <p:txBody>
          <a:bodyPr wrap="none" rtlCol="0">
            <a:spAutoFit/>
          </a:bodyPr>
          <a:lstStyle/>
          <a:p>
            <a:r>
              <a:rPr lang="en-US" altLang="zh-CN" dirty="0" smtClean="0"/>
              <a:t>Vacuum gauge</a:t>
            </a:r>
            <a:endParaRPr lang="zh-CN" altLang="en-US" dirty="0"/>
          </a:p>
        </p:txBody>
      </p:sp>
      <p:cxnSp>
        <p:nvCxnSpPr>
          <p:cNvPr id="31" name="直接箭头连接符 30"/>
          <p:cNvCxnSpPr/>
          <p:nvPr/>
        </p:nvCxnSpPr>
        <p:spPr>
          <a:xfrm flipV="1">
            <a:off x="3597757" y="1364835"/>
            <a:ext cx="511081" cy="19747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2" name="文本框 31"/>
          <p:cNvSpPr txBox="1"/>
          <p:nvPr/>
        </p:nvSpPr>
        <p:spPr>
          <a:xfrm>
            <a:off x="3196875" y="931282"/>
            <a:ext cx="1556836" cy="369332"/>
          </a:xfrm>
          <a:prstGeom prst="rect">
            <a:avLst/>
          </a:prstGeom>
          <a:noFill/>
        </p:spPr>
        <p:txBody>
          <a:bodyPr wrap="none" rtlCol="0">
            <a:spAutoFit/>
          </a:bodyPr>
          <a:lstStyle/>
          <a:p>
            <a:r>
              <a:rPr lang="en-US" altLang="zh-CN" dirty="0" smtClean="0"/>
              <a:t>Control panel</a:t>
            </a:r>
            <a:endParaRPr lang="zh-CN" altLang="en-US" dirty="0"/>
          </a:p>
        </p:txBody>
      </p:sp>
      <p:cxnSp>
        <p:nvCxnSpPr>
          <p:cNvPr id="36" name="直接箭头连接符 35"/>
          <p:cNvCxnSpPr/>
          <p:nvPr/>
        </p:nvCxnSpPr>
        <p:spPr>
          <a:xfrm flipH="1">
            <a:off x="3454303" y="4247340"/>
            <a:ext cx="133919" cy="10767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7" name="文本框 36"/>
          <p:cNvSpPr txBox="1"/>
          <p:nvPr/>
        </p:nvSpPr>
        <p:spPr>
          <a:xfrm>
            <a:off x="2807486" y="5493132"/>
            <a:ext cx="1402948" cy="369332"/>
          </a:xfrm>
          <a:prstGeom prst="rect">
            <a:avLst/>
          </a:prstGeom>
          <a:noFill/>
        </p:spPr>
        <p:txBody>
          <a:bodyPr wrap="none" rtlCol="0">
            <a:spAutoFit/>
          </a:bodyPr>
          <a:lstStyle/>
          <a:p>
            <a:r>
              <a:rPr lang="en-US" altLang="zh-CN" dirty="0" smtClean="0"/>
              <a:t>Purge valve</a:t>
            </a:r>
            <a:endParaRPr lang="zh-CN" altLang="en-US" dirty="0"/>
          </a:p>
        </p:txBody>
      </p:sp>
    </p:spTree>
    <p:extLst>
      <p:ext uri="{BB962C8B-B14F-4D97-AF65-F5344CB8AC3E}">
        <p14:creationId xmlns:p14="http://schemas.microsoft.com/office/powerpoint/2010/main" val="8483363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6239" y="955526"/>
            <a:ext cx="8831434" cy="4837830"/>
          </a:xfrm>
        </p:spPr>
        <p:txBody>
          <a:bodyPr/>
          <a:lstStyle/>
          <a:p>
            <a:pPr marL="1074420" lvl="4" indent="-342900">
              <a:buAutoNum type="arabicPeriod"/>
            </a:pPr>
            <a:endParaRPr lang="en-US" altLang="zh-CN" dirty="0" smtClean="0"/>
          </a:p>
          <a:p>
            <a:pPr marL="1074420" lvl="4" indent="-342900">
              <a:buAutoNum type="arabicPeriod"/>
            </a:pPr>
            <a:r>
              <a:rPr lang="en-US" altLang="zh-CN" dirty="0" smtClean="0"/>
              <a:t>Place </a:t>
            </a:r>
            <a:r>
              <a:rPr lang="en-US" altLang="zh-CN" dirty="0"/>
              <a:t>sample inside of the oven. Make sure that the sample is mostly dry (i.e., there is no visible solvent present). If there are other samples in the oven place your samples away from them to prevent any contamination</a:t>
            </a:r>
            <a:r>
              <a:rPr lang="en-US" altLang="zh-CN" dirty="0" smtClean="0"/>
              <a:t>.</a:t>
            </a:r>
          </a:p>
          <a:p>
            <a:pPr marL="1074420" lvl="4" indent="-342900">
              <a:buAutoNum type="arabicPeriod"/>
            </a:pPr>
            <a:r>
              <a:rPr lang="en-US" altLang="zh-CN" dirty="0" smtClean="0"/>
              <a:t>Close </a:t>
            </a:r>
            <a:r>
              <a:rPr lang="en-US" altLang="zh-CN" dirty="0"/>
              <a:t>the vacuum oven </a:t>
            </a:r>
            <a:r>
              <a:rPr lang="en-US" altLang="zh-CN" dirty="0" smtClean="0"/>
              <a:t>door.</a:t>
            </a:r>
            <a:r>
              <a:rPr lang="zh-CN" altLang="en-US" dirty="0" smtClean="0"/>
              <a:t> </a:t>
            </a:r>
            <a:r>
              <a:rPr lang="en-US" altLang="zh-CN" dirty="0" smtClean="0"/>
              <a:t>Check </a:t>
            </a:r>
            <a:r>
              <a:rPr lang="en-US" altLang="zh-CN" dirty="0"/>
              <a:t>that the </a:t>
            </a:r>
            <a:r>
              <a:rPr lang="en-US" altLang="zh-CN" dirty="0" smtClean="0"/>
              <a:t>purge</a:t>
            </a:r>
            <a:r>
              <a:rPr lang="zh-CN" altLang="en-US" dirty="0" smtClean="0"/>
              <a:t> </a:t>
            </a:r>
            <a:r>
              <a:rPr lang="en-US" altLang="zh-CN" dirty="0" smtClean="0"/>
              <a:t>valve </a:t>
            </a:r>
            <a:r>
              <a:rPr lang="en-US" altLang="zh-CN" dirty="0"/>
              <a:t>is closed, if not close it</a:t>
            </a:r>
            <a:r>
              <a:rPr lang="en-US" altLang="zh-CN" dirty="0" smtClean="0"/>
              <a:t>.</a:t>
            </a:r>
          </a:p>
          <a:p>
            <a:pPr marL="1074420" lvl="4" indent="-342900">
              <a:buAutoNum type="arabicPeriod"/>
            </a:pPr>
            <a:r>
              <a:rPr lang="en-US" altLang="zh-CN" dirty="0" smtClean="0"/>
              <a:t>Turn the pump on,</a:t>
            </a:r>
            <a:r>
              <a:rPr lang="zh-CN" altLang="en-US" dirty="0" smtClean="0"/>
              <a:t> </a:t>
            </a:r>
            <a:r>
              <a:rPr lang="en-US" altLang="zh-CN" dirty="0" smtClean="0"/>
              <a:t>open</a:t>
            </a:r>
            <a:r>
              <a:rPr lang="zh-CN" altLang="en-US" dirty="0" smtClean="0"/>
              <a:t> </a:t>
            </a:r>
            <a:r>
              <a:rPr lang="en-US" altLang="zh-CN" dirty="0" smtClean="0"/>
              <a:t>the vacuum valve slowly</a:t>
            </a:r>
            <a:r>
              <a:rPr lang="zh-CN" altLang="en-US" dirty="0" smtClean="0"/>
              <a:t> </a:t>
            </a:r>
            <a:r>
              <a:rPr lang="en-US" altLang="zh-CN" dirty="0" smtClean="0"/>
              <a:t>and</a:t>
            </a:r>
            <a:r>
              <a:rPr lang="zh-CN" altLang="en-US" dirty="0" smtClean="0"/>
              <a:t> </a:t>
            </a:r>
            <a:r>
              <a:rPr lang="en-US" altLang="zh-CN" dirty="0" smtClean="0"/>
              <a:t>turn</a:t>
            </a:r>
            <a:r>
              <a:rPr lang="zh-CN" altLang="en-US" dirty="0" smtClean="0"/>
              <a:t> </a:t>
            </a:r>
            <a:r>
              <a:rPr lang="en-US" altLang="zh-CN" dirty="0" smtClean="0"/>
              <a:t>off</a:t>
            </a:r>
            <a:r>
              <a:rPr lang="zh-CN" altLang="en-US" dirty="0" smtClean="0"/>
              <a:t> </a:t>
            </a:r>
            <a:r>
              <a:rPr lang="en-US" altLang="zh-CN" dirty="0" smtClean="0"/>
              <a:t>the</a:t>
            </a:r>
            <a:r>
              <a:rPr lang="zh-CN" altLang="en-US" dirty="0" smtClean="0"/>
              <a:t> </a:t>
            </a:r>
            <a:r>
              <a:rPr lang="en-US" altLang="zh-CN" dirty="0" smtClean="0"/>
              <a:t>pump</a:t>
            </a:r>
            <a:r>
              <a:rPr lang="zh-CN" altLang="en-US" dirty="0" smtClean="0"/>
              <a:t> </a:t>
            </a:r>
            <a:r>
              <a:rPr lang="en-US" altLang="zh-CN" dirty="0" smtClean="0"/>
              <a:t>when</a:t>
            </a:r>
            <a:r>
              <a:rPr lang="zh-CN" altLang="en-US" dirty="0" smtClean="0"/>
              <a:t> </a:t>
            </a:r>
            <a:r>
              <a:rPr lang="en-US" altLang="zh-CN" dirty="0" smtClean="0"/>
              <a:t>reaching</a:t>
            </a:r>
            <a:r>
              <a:rPr lang="zh-CN" altLang="en-US" dirty="0" smtClean="0"/>
              <a:t> </a:t>
            </a:r>
            <a:r>
              <a:rPr lang="en-US" altLang="zh-CN" dirty="0" smtClean="0"/>
              <a:t>vacuum. If the pressure gauge in front of the vacuum oven does not show the pressure going down,</a:t>
            </a:r>
            <a:r>
              <a:rPr lang="zh-CN" altLang="en-US" dirty="0" smtClean="0"/>
              <a:t> </a:t>
            </a:r>
            <a:r>
              <a:rPr lang="en-US" altLang="zh-CN" dirty="0" smtClean="0"/>
              <a:t>hold the vacuum oven door closed.</a:t>
            </a:r>
          </a:p>
          <a:p>
            <a:endParaRPr lang="en-US" dirty="0"/>
          </a:p>
        </p:txBody>
      </p:sp>
      <p:sp>
        <p:nvSpPr>
          <p:cNvPr id="3" name="Title 2"/>
          <p:cNvSpPr>
            <a:spLocks noGrp="1"/>
          </p:cNvSpPr>
          <p:nvPr>
            <p:ph type="title"/>
          </p:nvPr>
        </p:nvSpPr>
        <p:spPr>
          <a:xfrm>
            <a:off x="364081" y="282315"/>
            <a:ext cx="8634001" cy="539327"/>
          </a:xfrm>
        </p:spPr>
        <p:txBody>
          <a:bodyPr/>
          <a:lstStyle/>
          <a:p>
            <a:r>
              <a:rPr lang="en-US" dirty="0" smtClean="0"/>
              <a:t>Operating procedure</a:t>
            </a:r>
            <a:endParaRPr lang="en-US" dirty="0"/>
          </a:p>
        </p:txBody>
      </p:sp>
      <p:sp>
        <p:nvSpPr>
          <p:cNvPr id="4" name="内容占位符 3"/>
          <p:cNvSpPr>
            <a:spLocks noGrp="1"/>
          </p:cNvSpPr>
          <p:nvPr>
            <p:ph sz="quarter" idx="10"/>
          </p:nvPr>
        </p:nvSpPr>
        <p:spPr/>
        <p:txBody>
          <a:bodyPr/>
          <a:lstStyle/>
          <a:p>
            <a:endParaRPr lang="zh-CN" altLang="en-US"/>
          </a:p>
        </p:txBody>
      </p:sp>
      <p:sp>
        <p:nvSpPr>
          <p:cNvPr id="5" name="Content Placeholder 1"/>
          <p:cNvSpPr txBox="1">
            <a:spLocks/>
          </p:cNvSpPr>
          <p:nvPr/>
        </p:nvSpPr>
        <p:spPr>
          <a:xfrm>
            <a:off x="-241224" y="4128715"/>
            <a:ext cx="8831434" cy="4837830"/>
          </a:xfrm>
          <a:prstGeom prst="rect">
            <a:avLst/>
          </a:prstGeom>
        </p:spPr>
        <p:txBody>
          <a:bodyPr lIns="0" tIns="0" rIns="0" bIns="0"/>
          <a:lstStyle>
            <a:lvl1pPr marL="0" indent="0" algn="l" defTabSz="457200" rtl="0" eaLnBrk="1" latinLnBrk="0" hangingPunct="1">
              <a:lnSpc>
                <a:spcPts val="2600"/>
              </a:lnSpc>
              <a:spcBef>
                <a:spcPct val="20000"/>
              </a:spcBef>
              <a:buFont typeface="Arial"/>
              <a:buNone/>
              <a:defRPr sz="2400" b="1" kern="1200">
                <a:solidFill>
                  <a:srgbClr val="182552"/>
                </a:solidFill>
                <a:latin typeface="Helvetica"/>
                <a:ea typeface="+mn-ea"/>
                <a:cs typeface="Helvetica"/>
              </a:defRPr>
            </a:lvl1pPr>
            <a:lvl2pPr marL="283464" indent="-285750" algn="l" defTabSz="457200" rtl="0" eaLnBrk="1" latinLnBrk="0" hangingPunct="1">
              <a:spcBef>
                <a:spcPct val="20000"/>
              </a:spcBef>
              <a:buClr>
                <a:srgbClr val="FBBB10"/>
              </a:buClr>
              <a:buFont typeface="Wingdings" charset="2"/>
              <a:buChar char="§"/>
              <a:defRPr sz="2000" kern="1200">
                <a:solidFill>
                  <a:schemeClr val="tx1">
                    <a:lumMod val="65000"/>
                    <a:lumOff val="35000"/>
                  </a:schemeClr>
                </a:solidFill>
                <a:latin typeface="Helvetica"/>
                <a:ea typeface="+mn-ea"/>
                <a:cs typeface="Helvetica"/>
              </a:defRPr>
            </a:lvl2pPr>
            <a:lvl3pPr marL="530352" indent="-228600" algn="l" defTabSz="457200" rtl="0" eaLnBrk="1" latinLnBrk="0" hangingPunct="1">
              <a:spcBef>
                <a:spcPct val="20000"/>
              </a:spcBef>
              <a:buClr>
                <a:srgbClr val="182552"/>
              </a:buClr>
              <a:buFont typeface="Arial"/>
              <a:buChar char="•"/>
              <a:defRPr sz="2000" kern="1200">
                <a:solidFill>
                  <a:schemeClr val="tx1">
                    <a:lumMod val="65000"/>
                    <a:lumOff val="35000"/>
                  </a:schemeClr>
                </a:solidFill>
                <a:latin typeface="Helvetica"/>
                <a:ea typeface="+mn-ea"/>
                <a:cs typeface="Helvetica"/>
              </a:defRPr>
            </a:lvl3pPr>
            <a:lvl4pPr marL="731520" indent="-228600" algn="l" defTabSz="457200" rtl="0" eaLnBrk="1" latinLnBrk="0" hangingPunct="1">
              <a:spcBef>
                <a:spcPct val="20000"/>
              </a:spcBef>
              <a:buClr>
                <a:schemeClr val="tx1">
                  <a:lumMod val="65000"/>
                  <a:lumOff val="35000"/>
                </a:schemeClr>
              </a:buClr>
              <a:buFont typeface="Arial"/>
              <a:buChar char="–"/>
              <a:defRPr sz="2000" kern="1200">
                <a:solidFill>
                  <a:schemeClr val="tx1">
                    <a:lumMod val="65000"/>
                    <a:lumOff val="35000"/>
                  </a:schemeClr>
                </a:solidFill>
                <a:latin typeface="Helvetica"/>
                <a:ea typeface="+mn-ea"/>
                <a:cs typeface="Helvetica"/>
              </a:defRPr>
            </a:lvl4pPr>
            <a:lvl5pPr marL="960120" indent="-228600" algn="l" defTabSz="457200" rtl="0" eaLnBrk="1" latinLnBrk="0" hangingPunct="1">
              <a:spcBef>
                <a:spcPct val="20000"/>
              </a:spcBef>
              <a:buClr>
                <a:srgbClr val="FBBB10"/>
              </a:buClr>
              <a:buFont typeface="Arial"/>
              <a:buChar char="»"/>
              <a:defRPr sz="1800" kern="1200">
                <a:solidFill>
                  <a:schemeClr val="tx1">
                    <a:lumMod val="65000"/>
                    <a:lumOff val="3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74420" lvl="4" indent="-342900" fontAlgn="auto">
              <a:spcAft>
                <a:spcPts val="0"/>
              </a:spcAft>
              <a:buFont typeface="Arial"/>
              <a:buAutoNum type="arabicPeriod"/>
            </a:pPr>
            <a:r>
              <a:rPr lang="en-US" altLang="zh-CN" dirty="0" smtClean="0"/>
              <a:t>Close the vacuum valve</a:t>
            </a:r>
            <a:r>
              <a:rPr lang="zh-CN" altLang="en-US" dirty="0" smtClean="0"/>
              <a:t> </a:t>
            </a:r>
            <a:r>
              <a:rPr lang="en-US" altLang="zh-CN" dirty="0" smtClean="0"/>
              <a:t>and</a:t>
            </a:r>
            <a:r>
              <a:rPr lang="zh-CN" altLang="en-US" dirty="0" smtClean="0"/>
              <a:t> </a:t>
            </a:r>
            <a:r>
              <a:rPr lang="en-US" altLang="zh-CN" dirty="0" smtClean="0"/>
              <a:t>slowly open the purge</a:t>
            </a:r>
            <a:r>
              <a:rPr lang="zh-CN" altLang="en-US" dirty="0" smtClean="0"/>
              <a:t> </a:t>
            </a:r>
            <a:r>
              <a:rPr lang="en-US" altLang="zh-CN" dirty="0" smtClean="0"/>
              <a:t>valve</a:t>
            </a:r>
          </a:p>
          <a:p>
            <a:pPr marL="1074420" lvl="4" indent="-342900" fontAlgn="auto">
              <a:spcAft>
                <a:spcPts val="0"/>
              </a:spcAft>
              <a:buFont typeface="Arial"/>
              <a:buAutoNum type="arabicPeriod"/>
            </a:pPr>
            <a:r>
              <a:rPr lang="en-US" altLang="zh-CN" dirty="0" smtClean="0"/>
              <a:t>Take out your samples from the vacuum oven. </a:t>
            </a:r>
          </a:p>
          <a:p>
            <a:pPr marL="1074420" lvl="4" indent="-342900" fontAlgn="auto">
              <a:spcAft>
                <a:spcPts val="0"/>
              </a:spcAft>
              <a:buFont typeface="Arial"/>
              <a:buAutoNum type="arabicPeriod"/>
            </a:pPr>
            <a:r>
              <a:rPr lang="en-US" altLang="zh-CN" dirty="0" smtClean="0"/>
              <a:t>Pump</a:t>
            </a:r>
            <a:r>
              <a:rPr lang="zh-CN" altLang="en-US" dirty="0" smtClean="0"/>
              <a:t> </a:t>
            </a:r>
            <a:r>
              <a:rPr lang="en-US" altLang="zh-CN" dirty="0" smtClean="0"/>
              <a:t>again</a:t>
            </a:r>
            <a:r>
              <a:rPr lang="zh-CN" altLang="en-US" dirty="0" smtClean="0"/>
              <a:t> </a:t>
            </a:r>
            <a:r>
              <a:rPr lang="en-US" altLang="zh-CN" dirty="0" smtClean="0"/>
              <a:t>to</a:t>
            </a:r>
            <a:r>
              <a:rPr lang="zh-CN" altLang="en-US" dirty="0" smtClean="0"/>
              <a:t> </a:t>
            </a:r>
            <a:r>
              <a:rPr lang="en-US" altLang="zh-CN" dirty="0" smtClean="0"/>
              <a:t>make</a:t>
            </a:r>
            <a:r>
              <a:rPr lang="zh-CN" altLang="en-US" dirty="0" smtClean="0"/>
              <a:t> </a:t>
            </a:r>
            <a:r>
              <a:rPr lang="en-US" altLang="zh-CN" dirty="0" smtClean="0"/>
              <a:t>sure</a:t>
            </a:r>
            <a:r>
              <a:rPr lang="zh-CN" altLang="en-US" dirty="0" smtClean="0"/>
              <a:t> </a:t>
            </a:r>
            <a:r>
              <a:rPr lang="en-US" altLang="zh-CN" dirty="0" smtClean="0"/>
              <a:t>the</a:t>
            </a:r>
            <a:r>
              <a:rPr lang="zh-CN" altLang="en-US" dirty="0" smtClean="0"/>
              <a:t> </a:t>
            </a:r>
            <a:r>
              <a:rPr lang="en-US" altLang="zh-CN" dirty="0" smtClean="0"/>
              <a:t>oven</a:t>
            </a:r>
            <a:r>
              <a:rPr lang="zh-CN" altLang="en-US" dirty="0" smtClean="0"/>
              <a:t> </a:t>
            </a:r>
            <a:r>
              <a:rPr lang="en-US" altLang="zh-CN" dirty="0" smtClean="0"/>
              <a:t>in</a:t>
            </a:r>
            <a:r>
              <a:rPr lang="zh-CN" altLang="en-US" dirty="0" smtClean="0"/>
              <a:t> </a:t>
            </a:r>
            <a:r>
              <a:rPr lang="en-US" altLang="zh-CN" dirty="0" smtClean="0"/>
              <a:t>a</a:t>
            </a:r>
            <a:r>
              <a:rPr lang="zh-CN" altLang="en-US" dirty="0" smtClean="0"/>
              <a:t> </a:t>
            </a:r>
            <a:r>
              <a:rPr lang="en-US" altLang="zh-CN" dirty="0" smtClean="0"/>
              <a:t>vacuum</a:t>
            </a:r>
            <a:r>
              <a:rPr lang="zh-CN" altLang="en-US" dirty="0" smtClean="0"/>
              <a:t> </a:t>
            </a:r>
            <a:endParaRPr lang="en-US" altLang="zh-CN" dirty="0"/>
          </a:p>
          <a:p>
            <a:pPr fontAlgn="auto">
              <a:spcAft>
                <a:spcPts val="0"/>
              </a:spcAft>
            </a:pPr>
            <a:endParaRPr lang="en-US" dirty="0"/>
          </a:p>
        </p:txBody>
      </p:sp>
      <p:sp>
        <p:nvSpPr>
          <p:cNvPr id="6" name="TextBox 5"/>
          <p:cNvSpPr txBox="1"/>
          <p:nvPr/>
        </p:nvSpPr>
        <p:spPr>
          <a:xfrm>
            <a:off x="295773" y="868490"/>
            <a:ext cx="2149948" cy="400110"/>
          </a:xfrm>
          <a:prstGeom prst="rect">
            <a:avLst/>
          </a:prstGeom>
          <a:noFill/>
        </p:spPr>
        <p:txBody>
          <a:bodyPr wrap="none" rtlCol="0">
            <a:spAutoFit/>
          </a:bodyPr>
          <a:lstStyle/>
          <a:p>
            <a:r>
              <a:rPr lang="en-US" altLang="zh-CN" sz="2000" b="1" dirty="0" smtClean="0"/>
              <a:t>Sample</a:t>
            </a:r>
            <a:r>
              <a:rPr lang="zh-CN" altLang="en-US" sz="2000" b="1" dirty="0" smtClean="0"/>
              <a:t> </a:t>
            </a:r>
            <a:r>
              <a:rPr lang="en-US" altLang="zh-CN" sz="2000" b="1" dirty="0" smtClean="0"/>
              <a:t>loading</a:t>
            </a:r>
            <a:r>
              <a:rPr lang="zh-CN" altLang="en-US" sz="2000" b="1" dirty="0" smtClean="0"/>
              <a:t> </a:t>
            </a:r>
            <a:endParaRPr lang="en-US" sz="2000" b="1" dirty="0"/>
          </a:p>
        </p:txBody>
      </p:sp>
      <p:sp>
        <p:nvSpPr>
          <p:cNvPr id="7" name="TextBox 6"/>
          <p:cNvSpPr txBox="1"/>
          <p:nvPr/>
        </p:nvSpPr>
        <p:spPr>
          <a:xfrm>
            <a:off x="295773" y="3648555"/>
            <a:ext cx="2392001" cy="400110"/>
          </a:xfrm>
          <a:prstGeom prst="rect">
            <a:avLst/>
          </a:prstGeom>
          <a:noFill/>
        </p:spPr>
        <p:txBody>
          <a:bodyPr wrap="none" rtlCol="0">
            <a:spAutoFit/>
          </a:bodyPr>
          <a:lstStyle/>
          <a:p>
            <a:r>
              <a:rPr lang="en-US" altLang="zh-CN" sz="2000" b="1" dirty="0" smtClean="0"/>
              <a:t>Sample</a:t>
            </a:r>
            <a:r>
              <a:rPr lang="zh-CN" altLang="en-US" sz="2000" b="1" dirty="0" smtClean="0"/>
              <a:t> </a:t>
            </a:r>
            <a:r>
              <a:rPr lang="en-US" altLang="zh-CN" sz="2000" b="1" dirty="0" smtClean="0"/>
              <a:t>removing</a:t>
            </a:r>
            <a:r>
              <a:rPr lang="zh-CN" altLang="en-US" sz="2000" dirty="0" smtClean="0"/>
              <a:t> </a:t>
            </a:r>
            <a:endParaRPr lang="en-US" sz="2000" dirty="0"/>
          </a:p>
        </p:txBody>
      </p:sp>
      <p:sp>
        <p:nvSpPr>
          <p:cNvPr id="10" name="TextBox 9"/>
          <p:cNvSpPr txBox="1"/>
          <p:nvPr/>
        </p:nvSpPr>
        <p:spPr>
          <a:xfrm>
            <a:off x="364081" y="5223513"/>
            <a:ext cx="8342348" cy="954107"/>
          </a:xfrm>
          <a:prstGeom prst="rect">
            <a:avLst/>
          </a:prstGeom>
          <a:noFill/>
        </p:spPr>
        <p:txBody>
          <a:bodyPr wrap="none" rtlCol="0">
            <a:spAutoFit/>
          </a:bodyPr>
          <a:lstStyle/>
          <a:p>
            <a:pPr marL="0" lvl="4"/>
            <a:r>
              <a:rPr lang="en-US" altLang="zh-CN" sz="2000" b="1" dirty="0" smtClean="0"/>
              <a:t>Notice</a:t>
            </a:r>
            <a:r>
              <a:rPr lang="en-US" altLang="zh-CN" b="1" dirty="0" smtClean="0"/>
              <a:t>:</a:t>
            </a:r>
            <a:r>
              <a:rPr lang="zh-CN" altLang="en-US" dirty="0" smtClean="0"/>
              <a:t> </a:t>
            </a:r>
            <a:r>
              <a:rPr lang="en-US" altLang="zh-CN" dirty="0">
                <a:solidFill>
                  <a:schemeClr val="tx1">
                    <a:lumMod val="65000"/>
                    <a:lumOff val="35000"/>
                  </a:schemeClr>
                </a:solidFill>
                <a:latin typeface="Helvetica"/>
                <a:cs typeface="Helvetica"/>
              </a:rPr>
              <a:t>if</a:t>
            </a:r>
            <a:r>
              <a:rPr lang="zh-CN" altLang="en-US" dirty="0">
                <a:solidFill>
                  <a:schemeClr val="tx1">
                    <a:lumMod val="65000"/>
                    <a:lumOff val="35000"/>
                  </a:schemeClr>
                </a:solidFill>
                <a:latin typeface="Helvetica"/>
                <a:cs typeface="Helvetica"/>
              </a:rPr>
              <a:t> </a:t>
            </a:r>
            <a:r>
              <a:rPr lang="en-US" altLang="zh-CN" dirty="0">
                <a:solidFill>
                  <a:schemeClr val="tx1">
                    <a:lumMod val="65000"/>
                    <a:lumOff val="35000"/>
                  </a:schemeClr>
                </a:solidFill>
                <a:latin typeface="Helvetica"/>
                <a:cs typeface="Helvetica"/>
              </a:rPr>
              <a:t>you</a:t>
            </a:r>
            <a:r>
              <a:rPr lang="zh-CN" altLang="en-US" dirty="0">
                <a:solidFill>
                  <a:schemeClr val="tx1">
                    <a:lumMod val="65000"/>
                    <a:lumOff val="35000"/>
                  </a:schemeClr>
                </a:solidFill>
                <a:latin typeface="Helvetica"/>
                <a:cs typeface="Helvetica"/>
              </a:rPr>
              <a:t> </a:t>
            </a:r>
            <a:r>
              <a:rPr lang="en-US" altLang="zh-CN" dirty="0">
                <a:solidFill>
                  <a:schemeClr val="tx1">
                    <a:lumMod val="65000"/>
                    <a:lumOff val="35000"/>
                  </a:schemeClr>
                </a:solidFill>
                <a:latin typeface="Helvetica"/>
                <a:cs typeface="Helvetica"/>
              </a:rPr>
              <a:t>stop</a:t>
            </a:r>
            <a:r>
              <a:rPr lang="zh-CN" altLang="en-US" dirty="0">
                <a:solidFill>
                  <a:schemeClr val="tx1">
                    <a:lumMod val="65000"/>
                    <a:lumOff val="35000"/>
                  </a:schemeClr>
                </a:solidFill>
                <a:latin typeface="Helvetica"/>
                <a:cs typeface="Helvetica"/>
              </a:rPr>
              <a:t> </a:t>
            </a:r>
            <a:r>
              <a:rPr lang="en-US" altLang="zh-CN" dirty="0">
                <a:solidFill>
                  <a:schemeClr val="tx1">
                    <a:lumMod val="65000"/>
                    <a:lumOff val="35000"/>
                  </a:schemeClr>
                </a:solidFill>
                <a:latin typeface="Helvetica"/>
                <a:cs typeface="Helvetica"/>
              </a:rPr>
              <a:t>the</a:t>
            </a:r>
            <a:r>
              <a:rPr lang="zh-CN" altLang="en-US" dirty="0">
                <a:solidFill>
                  <a:schemeClr val="tx1">
                    <a:lumMod val="65000"/>
                    <a:lumOff val="35000"/>
                  </a:schemeClr>
                </a:solidFill>
                <a:latin typeface="Helvetica"/>
                <a:cs typeface="Helvetica"/>
              </a:rPr>
              <a:t> </a:t>
            </a:r>
            <a:r>
              <a:rPr lang="en-US" altLang="zh-CN" dirty="0">
                <a:solidFill>
                  <a:schemeClr val="tx1">
                    <a:lumMod val="65000"/>
                    <a:lumOff val="35000"/>
                  </a:schemeClr>
                </a:solidFill>
                <a:latin typeface="Helvetica"/>
                <a:cs typeface="Helvetica"/>
              </a:rPr>
              <a:t>vacuum</a:t>
            </a:r>
            <a:r>
              <a:rPr lang="zh-CN" altLang="en-US" dirty="0">
                <a:solidFill>
                  <a:schemeClr val="tx1">
                    <a:lumMod val="65000"/>
                    <a:lumOff val="35000"/>
                  </a:schemeClr>
                </a:solidFill>
                <a:latin typeface="Helvetica"/>
                <a:cs typeface="Helvetica"/>
              </a:rPr>
              <a:t> </a:t>
            </a:r>
            <a:r>
              <a:rPr lang="en-US" altLang="zh-CN" dirty="0">
                <a:solidFill>
                  <a:schemeClr val="tx1">
                    <a:lumMod val="65000"/>
                    <a:lumOff val="35000"/>
                  </a:schemeClr>
                </a:solidFill>
                <a:latin typeface="Helvetica"/>
                <a:cs typeface="Helvetica"/>
              </a:rPr>
              <a:t>pump</a:t>
            </a:r>
            <a:r>
              <a:rPr lang="zh-CN" altLang="en-US" dirty="0">
                <a:solidFill>
                  <a:schemeClr val="tx1">
                    <a:lumMod val="65000"/>
                    <a:lumOff val="35000"/>
                  </a:schemeClr>
                </a:solidFill>
                <a:latin typeface="Helvetica"/>
                <a:cs typeface="Helvetica"/>
              </a:rPr>
              <a:t> </a:t>
            </a:r>
            <a:r>
              <a:rPr lang="en-US" altLang="zh-CN" dirty="0">
                <a:solidFill>
                  <a:schemeClr val="tx1">
                    <a:lumMod val="65000"/>
                    <a:lumOff val="35000"/>
                  </a:schemeClr>
                </a:solidFill>
                <a:latin typeface="Helvetica"/>
                <a:cs typeface="Helvetica"/>
              </a:rPr>
              <a:t>at</a:t>
            </a:r>
            <a:r>
              <a:rPr lang="zh-CN" altLang="en-US" dirty="0">
                <a:solidFill>
                  <a:schemeClr val="tx1">
                    <a:lumMod val="65000"/>
                    <a:lumOff val="35000"/>
                  </a:schemeClr>
                </a:solidFill>
                <a:latin typeface="Helvetica"/>
                <a:cs typeface="Helvetica"/>
              </a:rPr>
              <a:t> </a:t>
            </a:r>
            <a:r>
              <a:rPr lang="en-US" altLang="zh-CN" dirty="0">
                <a:solidFill>
                  <a:schemeClr val="tx1">
                    <a:lumMod val="65000"/>
                    <a:lumOff val="35000"/>
                  </a:schemeClr>
                </a:solidFill>
                <a:latin typeface="Helvetica"/>
                <a:cs typeface="Helvetica"/>
              </a:rPr>
              <a:t>an</a:t>
            </a:r>
            <a:r>
              <a:rPr lang="zh-CN" altLang="en-US" dirty="0">
                <a:solidFill>
                  <a:schemeClr val="tx1">
                    <a:lumMod val="65000"/>
                    <a:lumOff val="35000"/>
                  </a:schemeClr>
                </a:solidFill>
                <a:latin typeface="Helvetica"/>
                <a:cs typeface="Helvetica"/>
              </a:rPr>
              <a:t> </a:t>
            </a:r>
            <a:r>
              <a:rPr lang="en-US" altLang="zh-CN" dirty="0">
                <a:solidFill>
                  <a:schemeClr val="tx1">
                    <a:lumMod val="65000"/>
                    <a:lumOff val="35000"/>
                  </a:schemeClr>
                </a:solidFill>
                <a:latin typeface="Helvetica"/>
                <a:cs typeface="Helvetica"/>
              </a:rPr>
              <a:t>evacuated</a:t>
            </a:r>
            <a:r>
              <a:rPr lang="zh-CN" altLang="en-US" dirty="0">
                <a:solidFill>
                  <a:schemeClr val="tx1">
                    <a:lumMod val="65000"/>
                    <a:lumOff val="35000"/>
                  </a:schemeClr>
                </a:solidFill>
                <a:latin typeface="Helvetica"/>
                <a:cs typeface="Helvetica"/>
              </a:rPr>
              <a:t> </a:t>
            </a:r>
            <a:r>
              <a:rPr lang="en-US" altLang="zh-CN" dirty="0">
                <a:solidFill>
                  <a:schemeClr val="tx1">
                    <a:lumMod val="65000"/>
                    <a:lumOff val="35000"/>
                  </a:schemeClr>
                </a:solidFill>
                <a:latin typeface="Helvetica"/>
                <a:cs typeface="Helvetica"/>
              </a:rPr>
              <a:t>state,</a:t>
            </a:r>
            <a:r>
              <a:rPr lang="zh-CN" altLang="en-US" dirty="0">
                <a:solidFill>
                  <a:schemeClr val="tx1">
                    <a:lumMod val="65000"/>
                    <a:lumOff val="35000"/>
                  </a:schemeClr>
                </a:solidFill>
                <a:latin typeface="Helvetica"/>
                <a:cs typeface="Helvetica"/>
              </a:rPr>
              <a:t> </a:t>
            </a:r>
            <a:r>
              <a:rPr lang="en-US" altLang="zh-CN" dirty="0">
                <a:solidFill>
                  <a:schemeClr val="tx1">
                    <a:lumMod val="65000"/>
                    <a:lumOff val="35000"/>
                  </a:schemeClr>
                </a:solidFill>
                <a:latin typeface="Helvetica"/>
                <a:cs typeface="Helvetica"/>
              </a:rPr>
              <a:t>the</a:t>
            </a:r>
            <a:r>
              <a:rPr lang="zh-CN" altLang="en-US" dirty="0">
                <a:solidFill>
                  <a:schemeClr val="tx1">
                    <a:lumMod val="65000"/>
                    <a:lumOff val="35000"/>
                  </a:schemeClr>
                </a:solidFill>
                <a:latin typeface="Helvetica"/>
                <a:cs typeface="Helvetica"/>
              </a:rPr>
              <a:t> </a:t>
            </a:r>
            <a:r>
              <a:rPr lang="en-US" altLang="zh-CN" dirty="0">
                <a:solidFill>
                  <a:schemeClr val="tx1">
                    <a:lumMod val="65000"/>
                    <a:lumOff val="35000"/>
                  </a:schemeClr>
                </a:solidFill>
                <a:latin typeface="Helvetica"/>
                <a:cs typeface="Helvetica"/>
              </a:rPr>
              <a:t>oil</a:t>
            </a:r>
            <a:r>
              <a:rPr lang="zh-CN" altLang="en-US" dirty="0">
                <a:solidFill>
                  <a:schemeClr val="tx1">
                    <a:lumMod val="65000"/>
                    <a:lumOff val="35000"/>
                  </a:schemeClr>
                </a:solidFill>
                <a:latin typeface="Helvetica"/>
                <a:cs typeface="Helvetica"/>
              </a:rPr>
              <a:t> </a:t>
            </a:r>
            <a:r>
              <a:rPr lang="en-US" altLang="zh-CN" dirty="0">
                <a:solidFill>
                  <a:schemeClr val="tx1">
                    <a:lumMod val="65000"/>
                    <a:lumOff val="35000"/>
                  </a:schemeClr>
                </a:solidFill>
                <a:latin typeface="Helvetica"/>
                <a:cs typeface="Helvetica"/>
              </a:rPr>
              <a:t>in</a:t>
            </a:r>
            <a:r>
              <a:rPr lang="zh-CN" altLang="en-US" dirty="0">
                <a:solidFill>
                  <a:schemeClr val="tx1">
                    <a:lumMod val="65000"/>
                    <a:lumOff val="35000"/>
                  </a:schemeClr>
                </a:solidFill>
                <a:latin typeface="Helvetica"/>
                <a:cs typeface="Helvetica"/>
              </a:rPr>
              <a:t> </a:t>
            </a:r>
            <a:r>
              <a:rPr lang="en-US" altLang="zh-CN" dirty="0">
                <a:solidFill>
                  <a:schemeClr val="tx1">
                    <a:lumMod val="65000"/>
                    <a:lumOff val="35000"/>
                  </a:schemeClr>
                </a:solidFill>
                <a:latin typeface="Helvetica"/>
                <a:cs typeface="Helvetica"/>
              </a:rPr>
              <a:t>the</a:t>
            </a:r>
            <a:r>
              <a:rPr lang="zh-CN" altLang="en-US" dirty="0">
                <a:solidFill>
                  <a:schemeClr val="tx1">
                    <a:lumMod val="65000"/>
                    <a:lumOff val="35000"/>
                  </a:schemeClr>
                </a:solidFill>
                <a:latin typeface="Helvetica"/>
                <a:cs typeface="Helvetica"/>
              </a:rPr>
              <a:t> </a:t>
            </a:r>
            <a:r>
              <a:rPr lang="en-US" altLang="zh-CN" dirty="0">
                <a:solidFill>
                  <a:schemeClr val="tx1">
                    <a:lumMod val="65000"/>
                    <a:lumOff val="35000"/>
                  </a:schemeClr>
                </a:solidFill>
                <a:latin typeface="Helvetica"/>
                <a:cs typeface="Helvetica"/>
              </a:rPr>
              <a:t>pump</a:t>
            </a:r>
          </a:p>
          <a:p>
            <a:pPr marL="0" lvl="4"/>
            <a:r>
              <a:rPr lang="zh-CN" altLang="en-US" dirty="0">
                <a:solidFill>
                  <a:schemeClr val="tx1">
                    <a:lumMod val="65000"/>
                    <a:lumOff val="35000"/>
                  </a:schemeClr>
                </a:solidFill>
                <a:latin typeface="Helvetica"/>
                <a:cs typeface="Helvetica"/>
              </a:rPr>
              <a:t>             </a:t>
            </a:r>
            <a:r>
              <a:rPr lang="en-US" altLang="zh-CN" dirty="0">
                <a:solidFill>
                  <a:schemeClr val="tx1">
                    <a:lumMod val="65000"/>
                    <a:lumOff val="35000"/>
                  </a:schemeClr>
                </a:solidFill>
                <a:latin typeface="Helvetica"/>
                <a:cs typeface="Helvetica"/>
              </a:rPr>
              <a:t>may</a:t>
            </a:r>
            <a:r>
              <a:rPr lang="zh-CN" altLang="en-US" dirty="0">
                <a:solidFill>
                  <a:schemeClr val="tx1">
                    <a:lumMod val="65000"/>
                    <a:lumOff val="35000"/>
                  </a:schemeClr>
                </a:solidFill>
                <a:latin typeface="Helvetica"/>
                <a:cs typeface="Helvetica"/>
              </a:rPr>
              <a:t> </a:t>
            </a:r>
            <a:r>
              <a:rPr lang="en-US" altLang="zh-CN" dirty="0">
                <a:solidFill>
                  <a:schemeClr val="tx1">
                    <a:lumMod val="65000"/>
                    <a:lumOff val="35000"/>
                  </a:schemeClr>
                </a:solidFill>
                <a:latin typeface="Helvetica"/>
                <a:cs typeface="Helvetica"/>
              </a:rPr>
              <a:t>flow</a:t>
            </a:r>
            <a:r>
              <a:rPr lang="zh-CN" altLang="en-US" dirty="0">
                <a:solidFill>
                  <a:schemeClr val="tx1">
                    <a:lumMod val="65000"/>
                    <a:lumOff val="35000"/>
                  </a:schemeClr>
                </a:solidFill>
                <a:latin typeface="Helvetica"/>
                <a:cs typeface="Helvetica"/>
              </a:rPr>
              <a:t> </a:t>
            </a:r>
            <a:r>
              <a:rPr lang="en-US" altLang="zh-CN" dirty="0">
                <a:solidFill>
                  <a:schemeClr val="tx1">
                    <a:lumMod val="65000"/>
                    <a:lumOff val="35000"/>
                  </a:schemeClr>
                </a:solidFill>
                <a:latin typeface="Helvetica"/>
                <a:cs typeface="Helvetica"/>
              </a:rPr>
              <a:t>backwards</a:t>
            </a:r>
            <a:r>
              <a:rPr lang="zh-CN" altLang="en-US" dirty="0">
                <a:solidFill>
                  <a:schemeClr val="tx1">
                    <a:lumMod val="65000"/>
                    <a:lumOff val="35000"/>
                  </a:schemeClr>
                </a:solidFill>
                <a:latin typeface="Helvetica"/>
                <a:cs typeface="Helvetica"/>
              </a:rPr>
              <a:t> </a:t>
            </a:r>
            <a:r>
              <a:rPr lang="en-US" altLang="zh-CN" dirty="0">
                <a:solidFill>
                  <a:schemeClr val="tx1">
                    <a:lumMod val="65000"/>
                    <a:lumOff val="35000"/>
                  </a:schemeClr>
                </a:solidFill>
                <a:latin typeface="Helvetica"/>
                <a:cs typeface="Helvetica"/>
              </a:rPr>
              <a:t>inside</a:t>
            </a:r>
            <a:r>
              <a:rPr lang="zh-CN" altLang="en-US" dirty="0">
                <a:solidFill>
                  <a:schemeClr val="tx1">
                    <a:lumMod val="65000"/>
                    <a:lumOff val="35000"/>
                  </a:schemeClr>
                </a:solidFill>
                <a:latin typeface="Helvetica"/>
                <a:cs typeface="Helvetica"/>
              </a:rPr>
              <a:t> </a:t>
            </a:r>
            <a:r>
              <a:rPr lang="en-US" altLang="zh-CN" dirty="0">
                <a:solidFill>
                  <a:schemeClr val="tx1">
                    <a:lumMod val="65000"/>
                    <a:lumOff val="35000"/>
                  </a:schemeClr>
                </a:solidFill>
                <a:latin typeface="Helvetica"/>
                <a:cs typeface="Helvetica"/>
              </a:rPr>
              <a:t>the</a:t>
            </a:r>
            <a:r>
              <a:rPr lang="zh-CN" altLang="en-US" dirty="0">
                <a:solidFill>
                  <a:schemeClr val="tx1">
                    <a:lumMod val="65000"/>
                    <a:lumOff val="35000"/>
                  </a:schemeClr>
                </a:solidFill>
                <a:latin typeface="Helvetica"/>
                <a:cs typeface="Helvetica"/>
              </a:rPr>
              <a:t> </a:t>
            </a:r>
            <a:r>
              <a:rPr lang="en-US" altLang="zh-CN" dirty="0">
                <a:solidFill>
                  <a:schemeClr val="tx1">
                    <a:lumMod val="65000"/>
                    <a:lumOff val="35000"/>
                  </a:schemeClr>
                </a:solidFill>
                <a:latin typeface="Helvetica"/>
                <a:cs typeface="Helvetica"/>
              </a:rPr>
              <a:t>oven.</a:t>
            </a:r>
          </a:p>
          <a:p>
            <a:pPr marL="0" lvl="4"/>
            <a:r>
              <a:rPr lang="zh-CN" altLang="en-US" dirty="0" smtClean="0"/>
              <a:t> </a:t>
            </a:r>
            <a:endParaRPr lang="en-US" dirty="0"/>
          </a:p>
        </p:txBody>
      </p:sp>
    </p:spTree>
    <p:extLst>
      <p:ext uri="{BB962C8B-B14F-4D97-AF65-F5344CB8AC3E}">
        <p14:creationId xmlns:p14="http://schemas.microsoft.com/office/powerpoint/2010/main" val="42060063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Best</a:t>
            </a:r>
            <a:r>
              <a:rPr lang="zh-CN" altLang="en-US" dirty="0"/>
              <a:t> </a:t>
            </a:r>
            <a:r>
              <a:rPr lang="en-US" altLang="zh-CN" dirty="0"/>
              <a:t>practice</a:t>
            </a:r>
            <a:endParaRPr lang="en-US" dirty="0"/>
          </a:p>
        </p:txBody>
      </p:sp>
      <p:sp>
        <p:nvSpPr>
          <p:cNvPr id="3" name="Content Placeholder 2"/>
          <p:cNvSpPr>
            <a:spLocks noGrp="1"/>
          </p:cNvSpPr>
          <p:nvPr>
            <p:ph sz="quarter" idx="11"/>
          </p:nvPr>
        </p:nvSpPr>
        <p:spPr/>
        <p:txBody>
          <a:bodyPr/>
          <a:lstStyle/>
          <a:p>
            <a:endParaRPr lang="en-US"/>
          </a:p>
        </p:txBody>
      </p:sp>
      <p:sp>
        <p:nvSpPr>
          <p:cNvPr id="7" name="TextBox 6"/>
          <p:cNvSpPr txBox="1"/>
          <p:nvPr/>
        </p:nvSpPr>
        <p:spPr>
          <a:xfrm>
            <a:off x="347730" y="927277"/>
            <a:ext cx="2212465" cy="3662541"/>
          </a:xfrm>
          <a:prstGeom prst="rect">
            <a:avLst/>
          </a:prstGeom>
          <a:noFill/>
        </p:spPr>
        <p:txBody>
          <a:bodyPr wrap="none" rtlCol="0">
            <a:spAutoFit/>
          </a:bodyPr>
          <a:lstStyle/>
          <a:p>
            <a:pPr marL="285750" indent="-285750">
              <a:buFont typeface="Arial" charset="0"/>
              <a:buChar char="•"/>
            </a:pPr>
            <a:r>
              <a:rPr lang="en-US" altLang="zh-CN" sz="2800" dirty="0" smtClean="0">
                <a:solidFill>
                  <a:srgbClr val="182552"/>
                </a:solidFill>
              </a:rPr>
              <a:t>Before</a:t>
            </a:r>
            <a:r>
              <a:rPr lang="zh-CN" altLang="en-US" sz="2800" dirty="0" smtClean="0">
                <a:solidFill>
                  <a:srgbClr val="182552"/>
                </a:solidFill>
              </a:rPr>
              <a:t> </a:t>
            </a:r>
            <a:r>
              <a:rPr lang="en-US" altLang="zh-CN" sz="2800" dirty="0" smtClean="0">
                <a:solidFill>
                  <a:srgbClr val="182552"/>
                </a:solidFill>
              </a:rPr>
              <a:t>use</a:t>
            </a:r>
          </a:p>
          <a:p>
            <a:pPr marL="285750" indent="-285750">
              <a:buFont typeface="Arial" charset="0"/>
              <a:buChar char="•"/>
            </a:pPr>
            <a:endParaRPr lang="en-US" altLang="zh-CN" sz="2800" dirty="0">
              <a:solidFill>
                <a:srgbClr val="182552"/>
              </a:solidFill>
            </a:endParaRPr>
          </a:p>
          <a:p>
            <a:pPr marL="285750" indent="-285750">
              <a:buFont typeface="Arial" charset="0"/>
              <a:buChar char="•"/>
            </a:pPr>
            <a:endParaRPr lang="en-US" altLang="zh-CN" sz="2800" dirty="0" smtClean="0">
              <a:solidFill>
                <a:srgbClr val="182552"/>
              </a:solidFill>
            </a:endParaRPr>
          </a:p>
          <a:p>
            <a:pPr marL="285750" indent="-285750">
              <a:buFont typeface="Arial" charset="0"/>
              <a:buChar char="•"/>
            </a:pPr>
            <a:endParaRPr lang="en-US" altLang="zh-CN" dirty="0" smtClean="0"/>
          </a:p>
          <a:p>
            <a:pPr marL="285750" indent="-285750">
              <a:buFont typeface="Arial" charset="0"/>
              <a:buChar char="•"/>
            </a:pPr>
            <a:r>
              <a:rPr lang="en-US" altLang="zh-CN" sz="2800" dirty="0">
                <a:solidFill>
                  <a:srgbClr val="182552"/>
                </a:solidFill>
              </a:rPr>
              <a:t>In</a:t>
            </a:r>
            <a:r>
              <a:rPr lang="zh-CN" altLang="en-US" sz="2800" dirty="0">
                <a:solidFill>
                  <a:srgbClr val="182552"/>
                </a:solidFill>
              </a:rPr>
              <a:t> </a:t>
            </a:r>
            <a:r>
              <a:rPr lang="en-US" altLang="zh-CN" sz="2800" dirty="0">
                <a:solidFill>
                  <a:srgbClr val="182552"/>
                </a:solidFill>
              </a:rPr>
              <a:t>use</a:t>
            </a:r>
            <a:r>
              <a:rPr lang="zh-CN" altLang="en-US" sz="2800" dirty="0">
                <a:solidFill>
                  <a:srgbClr val="182552"/>
                </a:solidFill>
              </a:rPr>
              <a:t> </a:t>
            </a:r>
            <a:endParaRPr lang="en-US" altLang="zh-CN" sz="2800" dirty="0" smtClean="0">
              <a:solidFill>
                <a:srgbClr val="182552"/>
              </a:solidFill>
            </a:endParaRPr>
          </a:p>
          <a:p>
            <a:pPr marL="285750" indent="-285750">
              <a:buFont typeface="Arial" charset="0"/>
              <a:buChar char="•"/>
            </a:pPr>
            <a:endParaRPr lang="en-US" altLang="zh-CN" sz="2800" dirty="0">
              <a:solidFill>
                <a:srgbClr val="182552"/>
              </a:solidFill>
            </a:endParaRPr>
          </a:p>
          <a:p>
            <a:pPr marL="285750" indent="-285750">
              <a:buFont typeface="Arial" charset="0"/>
              <a:buChar char="•"/>
            </a:pPr>
            <a:endParaRPr lang="en-US" altLang="zh-CN" sz="2800" dirty="0">
              <a:solidFill>
                <a:srgbClr val="182552"/>
              </a:solidFill>
            </a:endParaRPr>
          </a:p>
          <a:p>
            <a:pPr marL="285750" indent="-285750">
              <a:buFont typeface="Arial" charset="0"/>
              <a:buChar char="•"/>
            </a:pPr>
            <a:endParaRPr lang="en-US" altLang="zh-CN" dirty="0" smtClean="0"/>
          </a:p>
          <a:p>
            <a:pPr marL="285750" indent="-285750">
              <a:buFont typeface="Arial" charset="0"/>
              <a:buChar char="•"/>
            </a:pPr>
            <a:r>
              <a:rPr lang="en-US" altLang="zh-CN" sz="2800" dirty="0">
                <a:solidFill>
                  <a:srgbClr val="182552"/>
                </a:solidFill>
              </a:rPr>
              <a:t>After</a:t>
            </a:r>
            <a:r>
              <a:rPr lang="zh-CN" altLang="en-US" sz="2800" dirty="0">
                <a:solidFill>
                  <a:srgbClr val="182552"/>
                </a:solidFill>
              </a:rPr>
              <a:t> </a:t>
            </a:r>
            <a:r>
              <a:rPr lang="en-US" altLang="zh-CN" sz="2800" dirty="0">
                <a:solidFill>
                  <a:srgbClr val="182552"/>
                </a:solidFill>
              </a:rPr>
              <a:t>use</a:t>
            </a:r>
            <a:r>
              <a:rPr lang="zh-CN" altLang="en-US" sz="2800" dirty="0">
                <a:solidFill>
                  <a:srgbClr val="182552"/>
                </a:solidFill>
              </a:rPr>
              <a:t> </a:t>
            </a:r>
            <a:endParaRPr lang="en-US" altLang="zh-CN" sz="2800" dirty="0">
              <a:solidFill>
                <a:srgbClr val="182552"/>
              </a:solidFill>
            </a:endParaRPr>
          </a:p>
        </p:txBody>
      </p:sp>
      <p:pic>
        <p:nvPicPr>
          <p:cNvPr id="8" name="Picture 7"/>
          <p:cNvPicPr>
            <a:picLocks noChangeAspect="1"/>
          </p:cNvPicPr>
          <p:nvPr/>
        </p:nvPicPr>
        <p:blipFill>
          <a:blip r:embed="rId2"/>
          <a:stretch>
            <a:fillRect/>
          </a:stretch>
        </p:blipFill>
        <p:spPr>
          <a:xfrm>
            <a:off x="4175859" y="999271"/>
            <a:ext cx="2310313" cy="1727881"/>
          </a:xfrm>
          <a:prstGeom prst="rect">
            <a:avLst/>
          </a:prstGeom>
        </p:spPr>
      </p:pic>
      <p:pic>
        <p:nvPicPr>
          <p:cNvPr id="9" name="Picture 8"/>
          <p:cNvPicPr>
            <a:picLocks noChangeAspect="1"/>
          </p:cNvPicPr>
          <p:nvPr/>
        </p:nvPicPr>
        <p:blipFill>
          <a:blip r:embed="rId3"/>
          <a:stretch>
            <a:fillRect/>
          </a:stretch>
        </p:blipFill>
        <p:spPr>
          <a:xfrm>
            <a:off x="6650700" y="892718"/>
            <a:ext cx="2231472" cy="1833862"/>
          </a:xfrm>
          <a:prstGeom prst="rect">
            <a:avLst/>
          </a:prstGeom>
        </p:spPr>
      </p:pic>
      <p:pic>
        <p:nvPicPr>
          <p:cNvPr id="10"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3505" y="2913095"/>
            <a:ext cx="1877195" cy="2502927"/>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7152" y="2913095"/>
            <a:ext cx="1879735" cy="2506313"/>
          </a:xfrm>
          <a:prstGeom prst="rect">
            <a:avLst/>
          </a:prstGeom>
        </p:spPr>
      </p:pic>
      <p:sp>
        <p:nvSpPr>
          <p:cNvPr id="12" name="Rectangle 11"/>
          <p:cNvSpPr/>
          <p:nvPr/>
        </p:nvSpPr>
        <p:spPr>
          <a:xfrm>
            <a:off x="734894" y="1490748"/>
            <a:ext cx="4572000" cy="923330"/>
          </a:xfrm>
          <a:prstGeom prst="rect">
            <a:avLst/>
          </a:prstGeom>
        </p:spPr>
        <p:txBody>
          <a:bodyPr>
            <a:spAutoFit/>
          </a:bodyPr>
          <a:lstStyle/>
          <a:p>
            <a:pPr marL="285750" indent="-285750">
              <a:buFont typeface="Arial" charset="0"/>
              <a:buChar char="•"/>
            </a:pPr>
            <a:r>
              <a:rPr lang="en-US" altLang="zh-CN" dirty="0"/>
              <a:t>Schedule</a:t>
            </a:r>
            <a:r>
              <a:rPr lang="zh-CN" altLang="en-US" dirty="0"/>
              <a:t> </a:t>
            </a:r>
            <a:r>
              <a:rPr lang="en-US" altLang="zh-CN" dirty="0"/>
              <a:t>time</a:t>
            </a:r>
            <a:r>
              <a:rPr lang="zh-CN" altLang="en-US" dirty="0"/>
              <a:t> </a:t>
            </a:r>
            <a:r>
              <a:rPr lang="en-US" altLang="zh-CN" dirty="0"/>
              <a:t>on</a:t>
            </a:r>
            <a:r>
              <a:rPr lang="zh-CN" altLang="en-US" dirty="0"/>
              <a:t> </a:t>
            </a:r>
            <a:r>
              <a:rPr lang="en-US" altLang="zh-CN" dirty="0" smtClean="0"/>
              <a:t>the</a:t>
            </a:r>
            <a:r>
              <a:rPr lang="zh-CN" altLang="en-US" dirty="0" smtClean="0"/>
              <a:t> </a:t>
            </a:r>
            <a:r>
              <a:rPr lang="en-US" altLang="zh-CN" dirty="0" smtClean="0"/>
              <a:t>faces</a:t>
            </a:r>
            <a:endParaRPr lang="en-US" altLang="zh-CN" dirty="0"/>
          </a:p>
          <a:p>
            <a:pPr marL="285750" indent="-285750">
              <a:buFont typeface="Arial" charset="0"/>
              <a:buChar char="•"/>
            </a:pPr>
            <a:r>
              <a:rPr lang="en-US" altLang="zh-CN" dirty="0"/>
              <a:t>Familiar</a:t>
            </a:r>
            <a:r>
              <a:rPr lang="zh-CN" altLang="en-US" dirty="0"/>
              <a:t> </a:t>
            </a:r>
            <a:r>
              <a:rPr lang="en-US" altLang="zh-CN" dirty="0"/>
              <a:t>with</a:t>
            </a:r>
            <a:r>
              <a:rPr lang="zh-CN" altLang="en-US" dirty="0"/>
              <a:t> </a:t>
            </a:r>
            <a:r>
              <a:rPr lang="en-US" altLang="zh-CN" dirty="0"/>
              <a:t>the</a:t>
            </a:r>
            <a:r>
              <a:rPr lang="zh-CN" altLang="en-US" dirty="0"/>
              <a:t> </a:t>
            </a:r>
            <a:r>
              <a:rPr lang="en-US" altLang="zh-CN" dirty="0"/>
              <a:t>procedure</a:t>
            </a:r>
          </a:p>
          <a:p>
            <a:pPr marL="285750" indent="-285750">
              <a:buFont typeface="Arial" charset="0"/>
              <a:buChar char="•"/>
            </a:pPr>
            <a:r>
              <a:rPr lang="en-US" altLang="zh-CN" dirty="0"/>
              <a:t>Ask</a:t>
            </a:r>
            <a:r>
              <a:rPr lang="zh-CN" altLang="en-US" dirty="0"/>
              <a:t> </a:t>
            </a:r>
            <a:r>
              <a:rPr lang="en-US" altLang="zh-CN" dirty="0" smtClean="0"/>
              <a:t>super-users</a:t>
            </a:r>
            <a:r>
              <a:rPr lang="zh-CN" altLang="en-US" dirty="0" smtClean="0"/>
              <a:t> </a:t>
            </a:r>
            <a:endParaRPr lang="en-US" altLang="zh-CN" dirty="0"/>
          </a:p>
        </p:txBody>
      </p:sp>
      <p:sp>
        <p:nvSpPr>
          <p:cNvPr id="14" name="Rectangle 13"/>
          <p:cNvSpPr/>
          <p:nvPr/>
        </p:nvSpPr>
        <p:spPr>
          <a:xfrm>
            <a:off x="759016" y="3070529"/>
            <a:ext cx="4572000" cy="923330"/>
          </a:xfrm>
          <a:prstGeom prst="rect">
            <a:avLst/>
          </a:prstGeom>
        </p:spPr>
        <p:txBody>
          <a:bodyPr>
            <a:spAutoFit/>
          </a:bodyPr>
          <a:lstStyle/>
          <a:p>
            <a:pPr marL="285750" indent="-285750">
              <a:buFont typeface="Arial" charset="0"/>
              <a:buChar char="•"/>
            </a:pPr>
            <a:r>
              <a:rPr lang="en-US" altLang="zh-CN" dirty="0"/>
              <a:t>Wear</a:t>
            </a:r>
            <a:r>
              <a:rPr lang="zh-CN" altLang="en-US" dirty="0"/>
              <a:t> </a:t>
            </a:r>
            <a:r>
              <a:rPr lang="en-US" altLang="zh-CN" dirty="0"/>
              <a:t>lab</a:t>
            </a:r>
            <a:r>
              <a:rPr lang="zh-CN" altLang="en-US" dirty="0"/>
              <a:t> </a:t>
            </a:r>
            <a:r>
              <a:rPr lang="en-US" altLang="zh-CN" dirty="0"/>
              <a:t>coat,</a:t>
            </a:r>
            <a:r>
              <a:rPr lang="zh-CN" altLang="en-US" dirty="0"/>
              <a:t> </a:t>
            </a:r>
            <a:r>
              <a:rPr lang="en-US" altLang="zh-CN" dirty="0"/>
              <a:t>goggle</a:t>
            </a:r>
            <a:r>
              <a:rPr lang="zh-CN" altLang="en-US" dirty="0"/>
              <a:t> </a:t>
            </a:r>
            <a:r>
              <a:rPr lang="en-US" altLang="zh-CN" dirty="0"/>
              <a:t>and</a:t>
            </a:r>
            <a:r>
              <a:rPr lang="zh-CN" altLang="en-US" dirty="0"/>
              <a:t> </a:t>
            </a:r>
            <a:r>
              <a:rPr lang="en-US" altLang="zh-CN" dirty="0" smtClean="0"/>
              <a:t>gloves</a:t>
            </a:r>
            <a:endParaRPr lang="en-US" altLang="zh-CN" dirty="0"/>
          </a:p>
          <a:p>
            <a:pPr marL="285750" indent="-285750">
              <a:buFont typeface="Arial" charset="0"/>
              <a:buChar char="•"/>
            </a:pPr>
            <a:r>
              <a:rPr lang="en-US" altLang="zh-CN" dirty="0"/>
              <a:t>Follow</a:t>
            </a:r>
            <a:r>
              <a:rPr lang="zh-CN" altLang="en-US" dirty="0"/>
              <a:t> </a:t>
            </a:r>
            <a:r>
              <a:rPr lang="en-US" altLang="zh-CN" dirty="0"/>
              <a:t>the</a:t>
            </a:r>
            <a:r>
              <a:rPr lang="zh-CN" altLang="en-US" dirty="0"/>
              <a:t> </a:t>
            </a:r>
            <a:r>
              <a:rPr lang="en-US" altLang="zh-CN" dirty="0" smtClean="0"/>
              <a:t>procedures</a:t>
            </a:r>
            <a:endParaRPr lang="en-US" altLang="zh-CN" dirty="0"/>
          </a:p>
          <a:p>
            <a:pPr marL="285750" indent="-285750">
              <a:buFont typeface="Arial" charset="0"/>
              <a:buChar char="•"/>
            </a:pPr>
            <a:r>
              <a:rPr lang="en-US" altLang="zh-CN" dirty="0" smtClean="0"/>
              <a:t>Use</a:t>
            </a:r>
            <a:r>
              <a:rPr lang="zh-CN" altLang="en-US" dirty="0" smtClean="0"/>
              <a:t> </a:t>
            </a:r>
            <a:r>
              <a:rPr lang="en-US" altLang="zh-CN" dirty="0" smtClean="0"/>
              <a:t>the</a:t>
            </a:r>
            <a:r>
              <a:rPr lang="zh-CN" altLang="en-US" dirty="0" smtClean="0"/>
              <a:t> </a:t>
            </a:r>
            <a:r>
              <a:rPr lang="en-US" altLang="zh-CN" dirty="0" smtClean="0"/>
              <a:t>logbook</a:t>
            </a:r>
            <a:endParaRPr lang="en-US" altLang="zh-CN" dirty="0"/>
          </a:p>
        </p:txBody>
      </p:sp>
      <p:sp>
        <p:nvSpPr>
          <p:cNvPr id="15" name="Rectangle 14"/>
          <p:cNvSpPr/>
          <p:nvPr/>
        </p:nvSpPr>
        <p:spPr>
          <a:xfrm>
            <a:off x="759016" y="4616148"/>
            <a:ext cx="4572000" cy="1200329"/>
          </a:xfrm>
          <a:prstGeom prst="rect">
            <a:avLst/>
          </a:prstGeom>
        </p:spPr>
        <p:txBody>
          <a:bodyPr>
            <a:spAutoFit/>
          </a:bodyPr>
          <a:lstStyle/>
          <a:p>
            <a:pPr marL="285750" indent="-285750">
              <a:buFont typeface="Arial" charset="0"/>
              <a:buChar char="•"/>
            </a:pPr>
            <a:r>
              <a:rPr lang="en-US" altLang="zh-CN" dirty="0"/>
              <a:t>Clean</a:t>
            </a:r>
            <a:r>
              <a:rPr lang="zh-CN" altLang="en-US" dirty="0"/>
              <a:t> </a:t>
            </a:r>
            <a:r>
              <a:rPr lang="en-US" altLang="zh-CN" dirty="0"/>
              <a:t>the</a:t>
            </a:r>
            <a:r>
              <a:rPr lang="zh-CN" altLang="en-US" dirty="0"/>
              <a:t> </a:t>
            </a:r>
            <a:r>
              <a:rPr lang="en-US" altLang="zh-CN" dirty="0"/>
              <a:t>oven</a:t>
            </a:r>
            <a:r>
              <a:rPr lang="zh-CN" altLang="en-US" dirty="0"/>
              <a:t> </a:t>
            </a:r>
            <a:endParaRPr lang="en-US" altLang="zh-CN" dirty="0"/>
          </a:p>
          <a:p>
            <a:pPr marL="285750" indent="-285750">
              <a:buFont typeface="Arial" charset="0"/>
              <a:buChar char="•"/>
            </a:pPr>
            <a:r>
              <a:rPr lang="en-US" altLang="zh-CN" dirty="0"/>
              <a:t>Inspect</a:t>
            </a:r>
            <a:r>
              <a:rPr lang="zh-CN" altLang="en-US" dirty="0"/>
              <a:t> </a:t>
            </a:r>
            <a:r>
              <a:rPr lang="en-US" altLang="zh-CN" dirty="0"/>
              <a:t>the</a:t>
            </a:r>
            <a:r>
              <a:rPr lang="zh-CN" altLang="en-US" dirty="0"/>
              <a:t> </a:t>
            </a:r>
            <a:r>
              <a:rPr lang="en-US" altLang="zh-CN" dirty="0" smtClean="0"/>
              <a:t>oven</a:t>
            </a:r>
          </a:p>
          <a:p>
            <a:pPr marL="285750" indent="-285750">
              <a:buFont typeface="Arial" charset="0"/>
              <a:buChar char="•"/>
            </a:pPr>
            <a:r>
              <a:rPr lang="en-US" altLang="zh-CN" dirty="0"/>
              <a:t>Make</a:t>
            </a:r>
            <a:r>
              <a:rPr lang="zh-CN" altLang="en-US" dirty="0"/>
              <a:t> </a:t>
            </a:r>
            <a:r>
              <a:rPr lang="en-US" altLang="zh-CN" dirty="0"/>
              <a:t>a</a:t>
            </a:r>
            <a:r>
              <a:rPr lang="zh-CN" altLang="en-US" dirty="0"/>
              <a:t> </a:t>
            </a:r>
            <a:r>
              <a:rPr lang="en-US" altLang="zh-CN" dirty="0"/>
              <a:t>note</a:t>
            </a:r>
            <a:r>
              <a:rPr lang="zh-CN" altLang="en-US" dirty="0"/>
              <a:t> </a:t>
            </a:r>
            <a:r>
              <a:rPr lang="en-US" altLang="zh-CN" dirty="0"/>
              <a:t>in</a:t>
            </a:r>
            <a:r>
              <a:rPr lang="zh-CN" altLang="en-US" dirty="0"/>
              <a:t> </a:t>
            </a:r>
            <a:r>
              <a:rPr lang="en-US" altLang="zh-CN" dirty="0"/>
              <a:t>the</a:t>
            </a:r>
            <a:r>
              <a:rPr lang="zh-CN" altLang="en-US" dirty="0"/>
              <a:t> </a:t>
            </a:r>
            <a:r>
              <a:rPr lang="en-US" altLang="zh-CN" dirty="0"/>
              <a:t>logbook</a:t>
            </a:r>
          </a:p>
          <a:p>
            <a:pPr marL="285750" indent="-285750">
              <a:buFont typeface="Arial" charset="0"/>
              <a:buChar char="•"/>
            </a:pPr>
            <a:endParaRPr lang="en-US" dirty="0"/>
          </a:p>
        </p:txBody>
      </p:sp>
    </p:spTree>
    <p:extLst>
      <p:ext uri="{BB962C8B-B14F-4D97-AF65-F5344CB8AC3E}">
        <p14:creationId xmlns:p14="http://schemas.microsoft.com/office/powerpoint/2010/main" val="212452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8172" y="1054485"/>
            <a:ext cx="8634000" cy="4837830"/>
          </a:xfrm>
        </p:spPr>
        <p:txBody>
          <a:bodyPr/>
          <a:lstStyle/>
          <a:p>
            <a:pPr lvl="4"/>
            <a:endParaRPr lang="en-US" dirty="0"/>
          </a:p>
          <a:p>
            <a:pPr lvl="4"/>
            <a:endParaRPr lang="en-US" dirty="0"/>
          </a:p>
          <a:p>
            <a:endParaRPr lang="en-US" dirty="0"/>
          </a:p>
        </p:txBody>
      </p:sp>
      <p:sp>
        <p:nvSpPr>
          <p:cNvPr id="3" name="Title 2"/>
          <p:cNvSpPr>
            <a:spLocks noGrp="1"/>
          </p:cNvSpPr>
          <p:nvPr>
            <p:ph type="title"/>
          </p:nvPr>
        </p:nvSpPr>
        <p:spPr>
          <a:xfrm>
            <a:off x="248171" y="248574"/>
            <a:ext cx="8634001" cy="539327"/>
          </a:xfrm>
        </p:spPr>
        <p:txBody>
          <a:bodyPr/>
          <a:lstStyle/>
          <a:p>
            <a:r>
              <a:rPr lang="en-US" dirty="0" smtClean="0"/>
              <a:t>Safety</a:t>
            </a:r>
            <a:r>
              <a:rPr lang="zh-CN" altLang="en-US" dirty="0" smtClean="0"/>
              <a:t> </a:t>
            </a:r>
            <a:r>
              <a:rPr lang="en-US" altLang="zh-CN" dirty="0" smtClean="0"/>
              <a:t>constrains</a:t>
            </a:r>
            <a:endParaRPr lang="en-US" dirty="0"/>
          </a:p>
        </p:txBody>
      </p:sp>
      <p:pic>
        <p:nvPicPr>
          <p:cNvPr id="4" name="Picture 3"/>
          <p:cNvPicPr>
            <a:picLocks noChangeAspect="1"/>
          </p:cNvPicPr>
          <p:nvPr/>
        </p:nvPicPr>
        <p:blipFill>
          <a:blip r:embed="rId2"/>
          <a:stretch>
            <a:fillRect/>
          </a:stretch>
        </p:blipFill>
        <p:spPr>
          <a:xfrm>
            <a:off x="533597" y="1703751"/>
            <a:ext cx="4242210" cy="1624320"/>
          </a:xfrm>
          <a:prstGeom prst="rect">
            <a:avLst/>
          </a:prstGeom>
        </p:spPr>
      </p:pic>
      <p:sp>
        <p:nvSpPr>
          <p:cNvPr id="6" name="TextBox 5"/>
          <p:cNvSpPr txBox="1"/>
          <p:nvPr/>
        </p:nvSpPr>
        <p:spPr>
          <a:xfrm>
            <a:off x="1005559" y="1005904"/>
            <a:ext cx="3967753" cy="646331"/>
          </a:xfrm>
          <a:prstGeom prst="rect">
            <a:avLst/>
          </a:prstGeom>
          <a:noFill/>
        </p:spPr>
        <p:txBody>
          <a:bodyPr wrap="none" rtlCol="0">
            <a:spAutoFit/>
          </a:bodyPr>
          <a:lstStyle/>
          <a:p>
            <a:r>
              <a:rPr lang="en-US" altLang="zh-CN" dirty="0"/>
              <a:t>Do</a:t>
            </a:r>
            <a:r>
              <a:rPr lang="zh-CN" altLang="en-US" dirty="0"/>
              <a:t> </a:t>
            </a:r>
            <a:r>
              <a:rPr lang="en-US" altLang="zh-CN" dirty="0"/>
              <a:t>not</a:t>
            </a:r>
            <a:r>
              <a:rPr lang="zh-CN" altLang="en-US" dirty="0"/>
              <a:t> </a:t>
            </a:r>
            <a:r>
              <a:rPr lang="en-US" altLang="zh-CN" dirty="0"/>
              <a:t>use</a:t>
            </a:r>
            <a:r>
              <a:rPr lang="zh-CN" altLang="en-US" dirty="0"/>
              <a:t> </a:t>
            </a:r>
            <a:r>
              <a:rPr lang="en-US" altLang="zh-CN" dirty="0"/>
              <a:t>the</a:t>
            </a:r>
            <a:r>
              <a:rPr lang="zh-CN" altLang="en-US" dirty="0"/>
              <a:t> </a:t>
            </a:r>
            <a:r>
              <a:rPr lang="en-US" altLang="zh-CN" dirty="0"/>
              <a:t>unit</a:t>
            </a:r>
            <a:r>
              <a:rPr lang="zh-CN" altLang="en-US" dirty="0"/>
              <a:t> </a:t>
            </a:r>
            <a:r>
              <a:rPr lang="en-US" altLang="zh-CN" dirty="0"/>
              <a:t>in</a:t>
            </a:r>
            <a:r>
              <a:rPr lang="zh-CN" altLang="en-US" dirty="0"/>
              <a:t> </a:t>
            </a:r>
            <a:r>
              <a:rPr lang="en-US" altLang="zh-CN" dirty="0"/>
              <a:t>an</a:t>
            </a:r>
            <a:r>
              <a:rPr lang="zh-CN" altLang="en-US" dirty="0"/>
              <a:t> </a:t>
            </a:r>
            <a:r>
              <a:rPr lang="en-US" altLang="zh-CN" dirty="0"/>
              <a:t>area</a:t>
            </a:r>
            <a:r>
              <a:rPr lang="zh-CN" altLang="en-US" dirty="0"/>
              <a:t> </a:t>
            </a:r>
            <a:r>
              <a:rPr lang="en-US" altLang="zh-CN" dirty="0"/>
              <a:t>where</a:t>
            </a:r>
            <a:r>
              <a:rPr lang="zh-CN" altLang="en-US" dirty="0"/>
              <a:t> </a:t>
            </a:r>
            <a:endParaRPr lang="en-US" altLang="zh-CN" dirty="0"/>
          </a:p>
          <a:p>
            <a:r>
              <a:rPr lang="en-US" altLang="zh-CN" dirty="0"/>
              <a:t>there</a:t>
            </a:r>
            <a:r>
              <a:rPr lang="zh-CN" altLang="en-US" dirty="0"/>
              <a:t> </a:t>
            </a:r>
            <a:r>
              <a:rPr lang="en-US" altLang="zh-CN" dirty="0"/>
              <a:t>is</a:t>
            </a:r>
            <a:r>
              <a:rPr lang="zh-CN" altLang="en-US" dirty="0"/>
              <a:t> </a:t>
            </a:r>
            <a:r>
              <a:rPr lang="en-US" altLang="zh-CN" dirty="0"/>
              <a:t>flammable</a:t>
            </a:r>
            <a:r>
              <a:rPr lang="zh-CN" altLang="en-US" dirty="0"/>
              <a:t> </a:t>
            </a:r>
            <a:r>
              <a:rPr lang="en-US" altLang="zh-CN" dirty="0"/>
              <a:t>or</a:t>
            </a:r>
            <a:r>
              <a:rPr lang="zh-CN" altLang="en-US" dirty="0"/>
              <a:t> </a:t>
            </a:r>
            <a:r>
              <a:rPr lang="en-US" altLang="zh-CN" dirty="0"/>
              <a:t>explosive</a:t>
            </a:r>
            <a:r>
              <a:rPr lang="zh-CN" altLang="en-US" dirty="0"/>
              <a:t> </a:t>
            </a:r>
            <a:r>
              <a:rPr lang="en-US" altLang="zh-CN" dirty="0"/>
              <a:t>gas</a:t>
            </a:r>
            <a:r>
              <a:rPr lang="zh-CN" altLang="en-US" dirty="0"/>
              <a:t> </a:t>
            </a:r>
            <a:endParaRPr lang="en-US" dirty="0"/>
          </a:p>
        </p:txBody>
      </p:sp>
      <p:sp>
        <p:nvSpPr>
          <p:cNvPr id="11" name="TextBox 10"/>
          <p:cNvSpPr txBox="1"/>
          <p:nvPr/>
        </p:nvSpPr>
        <p:spPr>
          <a:xfrm>
            <a:off x="5986808" y="1798827"/>
            <a:ext cx="2518638" cy="369332"/>
          </a:xfrm>
          <a:prstGeom prst="rect">
            <a:avLst/>
          </a:prstGeom>
          <a:noFill/>
        </p:spPr>
        <p:txBody>
          <a:bodyPr wrap="none" rtlCol="0">
            <a:spAutoFit/>
          </a:bodyPr>
          <a:lstStyle/>
          <a:p>
            <a:r>
              <a:rPr lang="en-US" altLang="zh-CN" dirty="0" smtClean="0"/>
              <a:t>Always</a:t>
            </a:r>
            <a:r>
              <a:rPr lang="zh-CN" altLang="en-US" dirty="0" smtClean="0"/>
              <a:t> </a:t>
            </a:r>
            <a:r>
              <a:rPr lang="en-US" altLang="zh-CN" dirty="0" smtClean="0"/>
              <a:t>ground</a:t>
            </a:r>
            <a:r>
              <a:rPr lang="zh-CN" altLang="en-US" dirty="0" smtClean="0"/>
              <a:t> </a:t>
            </a:r>
            <a:r>
              <a:rPr lang="en-US" altLang="zh-CN" dirty="0" smtClean="0"/>
              <a:t>the</a:t>
            </a:r>
            <a:r>
              <a:rPr lang="zh-CN" altLang="en-US" dirty="0" smtClean="0"/>
              <a:t> </a:t>
            </a:r>
            <a:r>
              <a:rPr lang="en-US" altLang="zh-CN" dirty="0" smtClean="0"/>
              <a:t>unit</a:t>
            </a:r>
            <a:endParaRPr lang="en-US" dirty="0"/>
          </a:p>
        </p:txBody>
      </p:sp>
      <p:pic>
        <p:nvPicPr>
          <p:cNvPr id="12" name="Picture 11"/>
          <p:cNvPicPr>
            <a:picLocks noChangeAspect="1"/>
          </p:cNvPicPr>
          <p:nvPr/>
        </p:nvPicPr>
        <p:blipFill>
          <a:blip r:embed="rId3"/>
          <a:stretch>
            <a:fillRect/>
          </a:stretch>
        </p:blipFill>
        <p:spPr>
          <a:xfrm>
            <a:off x="5152499" y="2541519"/>
            <a:ext cx="3488000" cy="1187887"/>
          </a:xfrm>
          <a:prstGeom prst="rect">
            <a:avLst/>
          </a:prstGeom>
        </p:spPr>
      </p:pic>
      <p:sp>
        <p:nvSpPr>
          <p:cNvPr id="13" name="Content Placeholder 12"/>
          <p:cNvSpPr>
            <a:spLocks noGrp="1"/>
          </p:cNvSpPr>
          <p:nvPr>
            <p:ph sz="quarter" idx="10"/>
          </p:nvPr>
        </p:nvSpPr>
        <p:spPr/>
        <p:txBody>
          <a:bodyPr/>
          <a:lstStyle/>
          <a:p>
            <a:endParaRPr lang="en-US"/>
          </a:p>
        </p:txBody>
      </p:sp>
      <p:sp>
        <p:nvSpPr>
          <p:cNvPr id="14" name="TextBox 13"/>
          <p:cNvSpPr txBox="1"/>
          <p:nvPr/>
        </p:nvSpPr>
        <p:spPr>
          <a:xfrm>
            <a:off x="6040536" y="4287078"/>
            <a:ext cx="2582758" cy="369332"/>
          </a:xfrm>
          <a:prstGeom prst="rect">
            <a:avLst/>
          </a:prstGeom>
          <a:noFill/>
        </p:spPr>
        <p:txBody>
          <a:bodyPr wrap="none" rtlCol="0">
            <a:spAutoFit/>
          </a:bodyPr>
          <a:lstStyle/>
          <a:p>
            <a:r>
              <a:rPr lang="en-US" altLang="zh-CN" dirty="0" smtClean="0"/>
              <a:t>Do</a:t>
            </a:r>
            <a:r>
              <a:rPr lang="zh-CN" altLang="en-US" dirty="0" smtClean="0"/>
              <a:t> </a:t>
            </a:r>
            <a:r>
              <a:rPr lang="en-US" altLang="zh-CN" dirty="0" smtClean="0"/>
              <a:t>not</a:t>
            </a:r>
            <a:r>
              <a:rPr lang="zh-CN" altLang="en-US" dirty="0" smtClean="0"/>
              <a:t> </a:t>
            </a:r>
            <a:r>
              <a:rPr lang="en-US" altLang="zh-CN" dirty="0" smtClean="0"/>
              <a:t>touch</a:t>
            </a:r>
            <a:r>
              <a:rPr lang="zh-CN" altLang="en-US" dirty="0" smtClean="0"/>
              <a:t> </a:t>
            </a:r>
            <a:r>
              <a:rPr lang="en-US" altLang="zh-CN" dirty="0" smtClean="0"/>
              <a:t>heat</a:t>
            </a:r>
            <a:r>
              <a:rPr lang="zh-CN" altLang="en-US" dirty="0" smtClean="0"/>
              <a:t> </a:t>
            </a:r>
            <a:r>
              <a:rPr lang="en-US" altLang="zh-CN" dirty="0" smtClean="0"/>
              <a:t>parts</a:t>
            </a:r>
            <a:endParaRPr lang="en-US" dirty="0"/>
          </a:p>
        </p:txBody>
      </p:sp>
      <p:pic>
        <p:nvPicPr>
          <p:cNvPr id="15" name="Picture 14"/>
          <p:cNvPicPr>
            <a:picLocks noChangeAspect="1"/>
          </p:cNvPicPr>
          <p:nvPr/>
        </p:nvPicPr>
        <p:blipFill>
          <a:blip r:embed="rId4"/>
          <a:stretch>
            <a:fillRect/>
          </a:stretch>
        </p:blipFill>
        <p:spPr>
          <a:xfrm>
            <a:off x="4914419" y="4126631"/>
            <a:ext cx="867240" cy="730307"/>
          </a:xfrm>
          <a:prstGeom prst="rect">
            <a:avLst/>
          </a:prstGeom>
        </p:spPr>
      </p:pic>
      <p:pic>
        <p:nvPicPr>
          <p:cNvPr id="16" name="Picture 15"/>
          <p:cNvPicPr>
            <a:picLocks noChangeAspect="1"/>
          </p:cNvPicPr>
          <p:nvPr/>
        </p:nvPicPr>
        <p:blipFill>
          <a:blip r:embed="rId5"/>
          <a:stretch>
            <a:fillRect/>
          </a:stretch>
        </p:blipFill>
        <p:spPr>
          <a:xfrm>
            <a:off x="167360" y="960610"/>
            <a:ext cx="838200" cy="749300"/>
          </a:xfrm>
          <a:prstGeom prst="rect">
            <a:avLst/>
          </a:prstGeom>
        </p:spPr>
      </p:pic>
      <p:pic>
        <p:nvPicPr>
          <p:cNvPr id="17" name="Picture 16"/>
          <p:cNvPicPr>
            <a:picLocks noChangeAspect="1"/>
          </p:cNvPicPr>
          <p:nvPr/>
        </p:nvPicPr>
        <p:blipFill rotWithShape="1">
          <a:blip r:embed="rId6"/>
          <a:srcRect t="1162"/>
          <a:stretch/>
        </p:blipFill>
        <p:spPr>
          <a:xfrm>
            <a:off x="4914419" y="1695918"/>
            <a:ext cx="863600" cy="740591"/>
          </a:xfrm>
          <a:prstGeom prst="rect">
            <a:avLst/>
          </a:prstGeom>
        </p:spPr>
      </p:pic>
      <p:pic>
        <p:nvPicPr>
          <p:cNvPr id="18" name="Picture 17"/>
          <p:cNvPicPr>
            <a:picLocks noChangeAspect="1"/>
          </p:cNvPicPr>
          <p:nvPr/>
        </p:nvPicPr>
        <p:blipFill>
          <a:blip r:embed="rId5"/>
          <a:stretch>
            <a:fillRect/>
          </a:stretch>
        </p:blipFill>
        <p:spPr>
          <a:xfrm>
            <a:off x="167360" y="3252825"/>
            <a:ext cx="838200" cy="749300"/>
          </a:xfrm>
          <a:prstGeom prst="rect">
            <a:avLst/>
          </a:prstGeom>
        </p:spPr>
      </p:pic>
      <p:pic>
        <p:nvPicPr>
          <p:cNvPr id="21" name="Picture 20"/>
          <p:cNvPicPr>
            <a:picLocks noChangeAspect="1"/>
          </p:cNvPicPr>
          <p:nvPr/>
        </p:nvPicPr>
        <p:blipFill>
          <a:blip r:embed="rId7"/>
          <a:stretch>
            <a:fillRect/>
          </a:stretch>
        </p:blipFill>
        <p:spPr>
          <a:xfrm>
            <a:off x="1030199" y="4056156"/>
            <a:ext cx="3229200" cy="1585853"/>
          </a:xfrm>
          <a:prstGeom prst="rect">
            <a:avLst/>
          </a:prstGeom>
        </p:spPr>
      </p:pic>
      <p:sp>
        <p:nvSpPr>
          <p:cNvPr id="22" name="TextBox 21"/>
          <p:cNvSpPr txBox="1"/>
          <p:nvPr/>
        </p:nvSpPr>
        <p:spPr>
          <a:xfrm>
            <a:off x="1005559" y="3492618"/>
            <a:ext cx="4416594" cy="369332"/>
          </a:xfrm>
          <a:prstGeom prst="rect">
            <a:avLst/>
          </a:prstGeom>
          <a:noFill/>
        </p:spPr>
        <p:txBody>
          <a:bodyPr wrap="none" rtlCol="0">
            <a:spAutoFit/>
          </a:bodyPr>
          <a:lstStyle/>
          <a:p>
            <a:r>
              <a:rPr lang="en-US" altLang="zh-CN" dirty="0"/>
              <a:t>Do</a:t>
            </a:r>
            <a:r>
              <a:rPr lang="zh-CN" altLang="en-US" dirty="0"/>
              <a:t> </a:t>
            </a:r>
            <a:r>
              <a:rPr lang="en-US" altLang="zh-CN" dirty="0"/>
              <a:t>not</a:t>
            </a:r>
            <a:r>
              <a:rPr lang="zh-CN" altLang="en-US" dirty="0"/>
              <a:t> </a:t>
            </a:r>
            <a:r>
              <a:rPr lang="en-US" altLang="zh-CN" dirty="0" smtClean="0"/>
              <a:t>disassemble</a:t>
            </a:r>
            <a:r>
              <a:rPr lang="zh-CN" altLang="en-US" dirty="0" smtClean="0"/>
              <a:t> </a:t>
            </a:r>
            <a:r>
              <a:rPr lang="en-US" altLang="zh-CN" dirty="0" smtClean="0"/>
              <a:t>and</a:t>
            </a:r>
            <a:r>
              <a:rPr lang="zh-CN" altLang="en-US" dirty="0" smtClean="0"/>
              <a:t> </a:t>
            </a:r>
            <a:r>
              <a:rPr lang="en-US" altLang="zh-CN" dirty="0" smtClean="0"/>
              <a:t>modify</a:t>
            </a:r>
            <a:r>
              <a:rPr lang="zh-CN" altLang="en-US" dirty="0" smtClean="0"/>
              <a:t> </a:t>
            </a:r>
            <a:r>
              <a:rPr lang="en-US" altLang="zh-CN" dirty="0" smtClean="0"/>
              <a:t>the</a:t>
            </a:r>
            <a:r>
              <a:rPr lang="zh-CN" altLang="en-US" dirty="0" smtClean="0"/>
              <a:t> </a:t>
            </a:r>
            <a:r>
              <a:rPr lang="en-US" altLang="zh-CN" dirty="0" smtClean="0"/>
              <a:t>oven</a:t>
            </a:r>
            <a:r>
              <a:rPr lang="zh-CN" altLang="en-US" dirty="0" smtClean="0"/>
              <a:t> </a:t>
            </a:r>
            <a:endParaRPr lang="en-US" dirty="0"/>
          </a:p>
        </p:txBody>
      </p:sp>
      <p:sp>
        <p:nvSpPr>
          <p:cNvPr id="24" name="Rectangle 23"/>
          <p:cNvSpPr/>
          <p:nvPr/>
        </p:nvSpPr>
        <p:spPr>
          <a:xfrm>
            <a:off x="5972590" y="2495003"/>
            <a:ext cx="2788745" cy="41749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9678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0014" y="1115399"/>
            <a:ext cx="8634000" cy="4837830"/>
          </a:xfrm>
        </p:spPr>
        <p:txBody>
          <a:bodyPr/>
          <a:lstStyle/>
          <a:p>
            <a:pPr lvl="4">
              <a:lnSpc>
                <a:spcPct val="150000"/>
              </a:lnSpc>
            </a:pPr>
            <a:r>
              <a:rPr lang="zh-CN" altLang="en-US" sz="2400" dirty="0" smtClean="0"/>
              <a:t> </a:t>
            </a:r>
            <a:r>
              <a:rPr lang="en-US" altLang="zh-CN" sz="2400" dirty="0" smtClean="0"/>
              <a:t>Don’t</a:t>
            </a:r>
            <a:r>
              <a:rPr lang="zh-CN" altLang="en-US" sz="2400" dirty="0" smtClean="0"/>
              <a:t> </a:t>
            </a:r>
            <a:r>
              <a:rPr lang="en-US" altLang="zh-CN" sz="2400" dirty="0" smtClean="0"/>
              <a:t>use</a:t>
            </a:r>
            <a:r>
              <a:rPr lang="zh-CN" altLang="en-US" sz="2400" dirty="0" smtClean="0"/>
              <a:t> </a:t>
            </a:r>
            <a:r>
              <a:rPr lang="en-US" altLang="zh-CN" sz="2400" dirty="0" smtClean="0"/>
              <a:t>corrosive</a:t>
            </a:r>
            <a:r>
              <a:rPr lang="zh-CN" altLang="en-US" sz="2400" dirty="0" smtClean="0"/>
              <a:t> </a:t>
            </a:r>
            <a:r>
              <a:rPr lang="en-US" altLang="zh-CN" sz="2400" dirty="0" smtClean="0"/>
              <a:t>samples</a:t>
            </a:r>
          </a:p>
          <a:p>
            <a:pPr lvl="4">
              <a:lnSpc>
                <a:spcPct val="150000"/>
              </a:lnSpc>
            </a:pPr>
            <a:r>
              <a:rPr lang="zh-CN" altLang="en-US" sz="2400" dirty="0"/>
              <a:t> </a:t>
            </a:r>
            <a:r>
              <a:rPr lang="en-US" altLang="zh-CN" sz="2400" dirty="0" smtClean="0"/>
              <a:t>Prevent</a:t>
            </a:r>
            <a:r>
              <a:rPr lang="zh-CN" altLang="en-US" sz="2400" dirty="0" smtClean="0"/>
              <a:t> </a:t>
            </a:r>
            <a:r>
              <a:rPr lang="en-US" altLang="zh-CN" sz="2400" dirty="0" smtClean="0"/>
              <a:t>pump</a:t>
            </a:r>
            <a:r>
              <a:rPr lang="zh-CN" altLang="en-US" sz="2400" dirty="0" smtClean="0"/>
              <a:t> </a:t>
            </a:r>
            <a:r>
              <a:rPr lang="en-US" altLang="zh-CN" sz="2400" dirty="0" smtClean="0"/>
              <a:t>oil</a:t>
            </a:r>
            <a:r>
              <a:rPr lang="zh-CN" altLang="en-US" sz="2400" dirty="0" smtClean="0"/>
              <a:t> </a:t>
            </a:r>
            <a:r>
              <a:rPr lang="en-US" altLang="zh-CN" sz="2400" dirty="0" smtClean="0"/>
              <a:t>flowing</a:t>
            </a:r>
            <a:r>
              <a:rPr lang="zh-CN" altLang="en-US" sz="2400" dirty="0" smtClean="0"/>
              <a:t> </a:t>
            </a:r>
            <a:r>
              <a:rPr lang="en-US" altLang="zh-CN" sz="2400" dirty="0" smtClean="0"/>
              <a:t>back-forward</a:t>
            </a:r>
          </a:p>
          <a:p>
            <a:pPr lvl="4">
              <a:lnSpc>
                <a:spcPct val="150000"/>
              </a:lnSpc>
            </a:pPr>
            <a:r>
              <a:rPr lang="zh-CN" altLang="en-US" sz="2400" dirty="0" smtClean="0"/>
              <a:t> </a:t>
            </a:r>
            <a:r>
              <a:rPr lang="en-US" altLang="zh-CN" sz="2400" dirty="0" smtClean="0"/>
              <a:t>Don</a:t>
            </a:r>
            <a:r>
              <a:rPr lang="mr-IN" altLang="zh-CN" sz="2400" dirty="0"/>
              <a:t>’</a:t>
            </a:r>
            <a:r>
              <a:rPr lang="en-US" altLang="zh-CN" sz="2400" dirty="0"/>
              <a:t>t</a:t>
            </a:r>
            <a:r>
              <a:rPr lang="zh-CN" altLang="en-US" sz="2400" dirty="0"/>
              <a:t> </a:t>
            </a:r>
            <a:r>
              <a:rPr lang="en-US" altLang="zh-CN" sz="2400" dirty="0"/>
              <a:t>use</a:t>
            </a:r>
            <a:r>
              <a:rPr lang="zh-CN" altLang="en-US" sz="2400" dirty="0"/>
              <a:t> </a:t>
            </a:r>
            <a:r>
              <a:rPr lang="en-US" altLang="zh-CN" sz="2400" dirty="0"/>
              <a:t>the</a:t>
            </a:r>
            <a:r>
              <a:rPr lang="zh-CN" altLang="en-US" sz="2400" dirty="0"/>
              <a:t> </a:t>
            </a:r>
            <a:r>
              <a:rPr lang="en-US" altLang="zh-CN" sz="2400" dirty="0"/>
              <a:t>oil</a:t>
            </a:r>
            <a:r>
              <a:rPr lang="zh-CN" altLang="en-US" sz="2400" dirty="0"/>
              <a:t> </a:t>
            </a:r>
            <a:r>
              <a:rPr lang="en-US" altLang="zh-CN" sz="2400" dirty="0"/>
              <a:t>pump</a:t>
            </a:r>
            <a:r>
              <a:rPr lang="zh-CN" altLang="en-US" sz="2400" dirty="0"/>
              <a:t> </a:t>
            </a:r>
            <a:r>
              <a:rPr lang="en-US" altLang="zh-CN" sz="2400" dirty="0"/>
              <a:t>too</a:t>
            </a:r>
            <a:r>
              <a:rPr lang="zh-CN" altLang="en-US" sz="2400" dirty="0"/>
              <a:t> </a:t>
            </a:r>
            <a:r>
              <a:rPr lang="en-US" altLang="zh-CN" sz="2400" dirty="0"/>
              <a:t>long</a:t>
            </a:r>
          </a:p>
          <a:p>
            <a:pPr lvl="4">
              <a:lnSpc>
                <a:spcPct val="150000"/>
              </a:lnSpc>
            </a:pPr>
            <a:r>
              <a:rPr lang="zh-CN" altLang="en-US" sz="2400" dirty="0" smtClean="0"/>
              <a:t> </a:t>
            </a:r>
            <a:r>
              <a:rPr lang="en-US" altLang="zh-CN" sz="2400" dirty="0" smtClean="0"/>
              <a:t>Let</a:t>
            </a:r>
            <a:r>
              <a:rPr lang="zh-CN" altLang="en-US" sz="2400" dirty="0" smtClean="0"/>
              <a:t> </a:t>
            </a:r>
            <a:r>
              <a:rPr lang="en-US" altLang="zh-CN" sz="2400" dirty="0"/>
              <a:t>the</a:t>
            </a:r>
            <a:r>
              <a:rPr lang="zh-CN" altLang="en-US" sz="2400" dirty="0"/>
              <a:t> </a:t>
            </a:r>
            <a:r>
              <a:rPr lang="en-US" altLang="zh-CN" sz="2400" dirty="0"/>
              <a:t>oven</a:t>
            </a:r>
            <a:r>
              <a:rPr lang="zh-CN" altLang="en-US" sz="2400" dirty="0"/>
              <a:t> </a:t>
            </a:r>
            <a:r>
              <a:rPr lang="en-US" altLang="zh-CN" sz="2400" dirty="0" smtClean="0"/>
              <a:t>being</a:t>
            </a:r>
            <a:r>
              <a:rPr lang="zh-CN" altLang="en-US" sz="2400" dirty="0" smtClean="0"/>
              <a:t> </a:t>
            </a:r>
            <a:r>
              <a:rPr lang="en-US" altLang="zh-CN" sz="2400" dirty="0" smtClean="0"/>
              <a:t>a</a:t>
            </a:r>
            <a:r>
              <a:rPr lang="zh-CN" altLang="en-US" sz="2400" dirty="0" smtClean="0"/>
              <a:t> </a:t>
            </a:r>
            <a:r>
              <a:rPr lang="en-US" altLang="zh-CN" sz="2400" dirty="0" smtClean="0"/>
              <a:t>vacuum</a:t>
            </a:r>
            <a:r>
              <a:rPr lang="zh-CN" altLang="en-US" sz="2400" dirty="0" smtClean="0"/>
              <a:t> </a:t>
            </a:r>
            <a:r>
              <a:rPr lang="en-US" altLang="zh-CN" sz="2400" dirty="0" smtClean="0"/>
              <a:t>after</a:t>
            </a:r>
            <a:r>
              <a:rPr lang="zh-CN" altLang="en-US" sz="2400" dirty="0" smtClean="0"/>
              <a:t> </a:t>
            </a:r>
            <a:r>
              <a:rPr lang="en-US" altLang="zh-CN" sz="2400" dirty="0" smtClean="0"/>
              <a:t>using</a:t>
            </a:r>
            <a:r>
              <a:rPr lang="zh-CN" altLang="en-US" sz="2400" dirty="0" smtClean="0"/>
              <a:t> </a:t>
            </a:r>
            <a:r>
              <a:rPr lang="en-US" altLang="zh-CN" sz="2400" dirty="0" smtClean="0"/>
              <a:t>it</a:t>
            </a:r>
            <a:r>
              <a:rPr lang="zh-CN" altLang="en-US" sz="2400" dirty="0" smtClean="0"/>
              <a:t> </a:t>
            </a:r>
            <a:endParaRPr lang="en-US" altLang="zh-CN" sz="2400" dirty="0"/>
          </a:p>
          <a:p>
            <a:pPr lvl="4">
              <a:lnSpc>
                <a:spcPct val="150000"/>
              </a:lnSpc>
            </a:pPr>
            <a:r>
              <a:rPr lang="zh-CN" altLang="en-US" sz="2400" dirty="0" smtClean="0"/>
              <a:t> </a:t>
            </a:r>
            <a:r>
              <a:rPr lang="en-US" altLang="zh-CN" sz="2400" dirty="0" smtClean="0"/>
              <a:t>Notice</a:t>
            </a:r>
            <a:r>
              <a:rPr lang="zh-CN" altLang="en-US" sz="2400" dirty="0" smtClean="0"/>
              <a:t> </a:t>
            </a:r>
            <a:r>
              <a:rPr lang="en-US" altLang="zh-CN" sz="2400" dirty="0"/>
              <a:t>the</a:t>
            </a:r>
            <a:r>
              <a:rPr lang="zh-CN" altLang="en-US" sz="2400" dirty="0"/>
              <a:t> </a:t>
            </a:r>
            <a:r>
              <a:rPr lang="en-US" altLang="zh-CN" sz="2400" dirty="0" smtClean="0"/>
              <a:t>temperature</a:t>
            </a:r>
            <a:r>
              <a:rPr lang="zh-CN" altLang="en-US" sz="2400" dirty="0" smtClean="0"/>
              <a:t> </a:t>
            </a:r>
            <a:r>
              <a:rPr lang="en-US" altLang="zh-CN" sz="2400" dirty="0" smtClean="0"/>
              <a:t>range</a:t>
            </a:r>
            <a:endParaRPr lang="en-US" altLang="zh-CN" sz="2400" dirty="0"/>
          </a:p>
          <a:p>
            <a:pPr lvl="4">
              <a:lnSpc>
                <a:spcPct val="150000"/>
              </a:lnSpc>
            </a:pPr>
            <a:r>
              <a:rPr lang="zh-CN" altLang="en-US" sz="2400" dirty="0" smtClean="0"/>
              <a:t> </a:t>
            </a:r>
            <a:r>
              <a:rPr lang="en-US" altLang="zh-CN" sz="2400" dirty="0" smtClean="0"/>
              <a:t>Keep</a:t>
            </a:r>
            <a:r>
              <a:rPr lang="zh-CN" altLang="en-US" sz="2400" dirty="0" smtClean="0"/>
              <a:t> </a:t>
            </a:r>
            <a:r>
              <a:rPr lang="en-US" altLang="zh-CN" sz="2400" dirty="0"/>
              <a:t>the</a:t>
            </a:r>
            <a:r>
              <a:rPr lang="zh-CN" altLang="en-US" sz="2400" dirty="0"/>
              <a:t> </a:t>
            </a:r>
            <a:r>
              <a:rPr lang="en-US" altLang="zh-CN" sz="2400" dirty="0"/>
              <a:t>chamber</a:t>
            </a:r>
            <a:r>
              <a:rPr lang="zh-CN" altLang="en-US" sz="2400" dirty="0"/>
              <a:t> </a:t>
            </a:r>
            <a:r>
              <a:rPr lang="en-US" altLang="zh-CN" sz="2400" dirty="0" smtClean="0"/>
              <a:t>clean</a:t>
            </a:r>
            <a:endParaRPr lang="en-US" dirty="0"/>
          </a:p>
          <a:p>
            <a:endParaRPr lang="en-US" dirty="0"/>
          </a:p>
        </p:txBody>
      </p:sp>
      <p:sp>
        <p:nvSpPr>
          <p:cNvPr id="3" name="Title 2"/>
          <p:cNvSpPr>
            <a:spLocks noGrp="1"/>
          </p:cNvSpPr>
          <p:nvPr>
            <p:ph type="title"/>
          </p:nvPr>
        </p:nvSpPr>
        <p:spPr>
          <a:xfrm>
            <a:off x="325445" y="248574"/>
            <a:ext cx="8634001" cy="539327"/>
          </a:xfrm>
        </p:spPr>
        <p:txBody>
          <a:bodyPr/>
          <a:lstStyle/>
          <a:p>
            <a:r>
              <a:rPr lang="en-US" altLang="zh-CN" dirty="0" smtClean="0"/>
              <a:t>Maintenance</a:t>
            </a:r>
            <a:endParaRPr lang="en-US" dirty="0"/>
          </a:p>
        </p:txBody>
      </p:sp>
      <p:sp>
        <p:nvSpPr>
          <p:cNvPr id="4" name="Content Placeholder 3"/>
          <p:cNvSpPr>
            <a:spLocks noGrp="1"/>
          </p:cNvSpPr>
          <p:nvPr>
            <p:ph sz="quarter" idx="10"/>
          </p:nvPr>
        </p:nvSpPr>
        <p:spPr/>
        <p:txBody>
          <a:bodyPr/>
          <a:lstStyle/>
          <a:p>
            <a:endParaRPr lang="en-US"/>
          </a:p>
        </p:txBody>
      </p:sp>
      <p:sp>
        <p:nvSpPr>
          <p:cNvPr id="8" name="Rectangle 7"/>
          <p:cNvSpPr/>
          <p:nvPr/>
        </p:nvSpPr>
        <p:spPr>
          <a:xfrm>
            <a:off x="-1345843" y="4929528"/>
            <a:ext cx="8854225" cy="658835"/>
          </a:xfrm>
          <a:prstGeom prst="rect">
            <a:avLst/>
          </a:prstGeom>
        </p:spPr>
        <p:txBody>
          <a:bodyPr wrap="square">
            <a:spAutoFit/>
          </a:bodyPr>
          <a:lstStyle/>
          <a:p>
            <a:pPr lvl="4">
              <a:lnSpc>
                <a:spcPct val="150000"/>
              </a:lnSpc>
            </a:pPr>
            <a:r>
              <a:rPr lang="en-US" altLang="zh-CN" sz="2800" b="1" dirty="0"/>
              <a:t>Take</a:t>
            </a:r>
            <a:r>
              <a:rPr lang="zh-CN" altLang="en-US" sz="2800" b="1" dirty="0"/>
              <a:t> </a:t>
            </a:r>
            <a:r>
              <a:rPr lang="en-US" altLang="zh-CN" sz="2800" b="1" dirty="0"/>
              <a:t>care</a:t>
            </a:r>
            <a:r>
              <a:rPr lang="zh-CN" altLang="en-US" sz="2800" b="1" dirty="0"/>
              <a:t> </a:t>
            </a:r>
            <a:r>
              <a:rPr lang="en-US" altLang="zh-CN" sz="2800" b="1" dirty="0"/>
              <a:t>of</a:t>
            </a:r>
            <a:r>
              <a:rPr lang="zh-CN" altLang="en-US" sz="2800" b="1" dirty="0"/>
              <a:t> </a:t>
            </a:r>
            <a:r>
              <a:rPr lang="en-US" altLang="zh-CN" sz="2800" b="1" dirty="0"/>
              <a:t>the</a:t>
            </a:r>
            <a:r>
              <a:rPr lang="zh-CN" altLang="en-US" sz="2800" b="1" dirty="0"/>
              <a:t> </a:t>
            </a:r>
            <a:r>
              <a:rPr lang="en-US" altLang="zh-CN" sz="2800" b="1" dirty="0"/>
              <a:t>oven</a:t>
            </a:r>
            <a:r>
              <a:rPr lang="zh-CN" altLang="en-US" sz="2800" b="1" dirty="0"/>
              <a:t> </a:t>
            </a:r>
            <a:r>
              <a:rPr lang="en-US" altLang="zh-CN" sz="2800" b="1" dirty="0"/>
              <a:t>and</a:t>
            </a:r>
            <a:r>
              <a:rPr lang="zh-CN" altLang="en-US" sz="2800" b="1" dirty="0"/>
              <a:t> </a:t>
            </a:r>
            <a:r>
              <a:rPr lang="en-US" altLang="zh-CN" sz="2800" b="1" dirty="0"/>
              <a:t>your</a:t>
            </a:r>
            <a:r>
              <a:rPr lang="zh-CN" altLang="en-US" sz="2800" b="1" dirty="0"/>
              <a:t> </a:t>
            </a:r>
            <a:r>
              <a:rPr lang="en-US" altLang="zh-CN" sz="2800" b="1" dirty="0"/>
              <a:t>samples</a:t>
            </a:r>
          </a:p>
        </p:txBody>
      </p:sp>
    </p:spTree>
    <p:extLst>
      <p:ext uri="{BB962C8B-B14F-4D97-AF65-F5344CB8AC3E}">
        <p14:creationId xmlns:p14="http://schemas.microsoft.com/office/powerpoint/2010/main" val="13782507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592612"/>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em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DNI Template 7-29-11.thmx</Template>
  <TotalTime>30820</TotalTime>
  <Words>359</Words>
  <Application>Microsoft Macintosh PowerPoint</Application>
  <PresentationFormat>On-screen Show (4:3)</PresentationFormat>
  <Paragraphs>68</Paragraphs>
  <Slides>8</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Calibri</vt:lpstr>
      <vt:lpstr>Helvetica</vt:lpstr>
      <vt:lpstr>Wingdings</vt:lpstr>
      <vt:lpstr>宋体</vt:lpstr>
      <vt:lpstr>黑体</vt:lpstr>
      <vt:lpstr>Arial</vt:lpstr>
      <vt:lpstr>Title Page</vt:lpstr>
      <vt:lpstr>Theme3</vt:lpstr>
      <vt:lpstr>Vacuum Oven Safety Presentation</vt:lpstr>
      <vt:lpstr>Why use vacuum oven</vt:lpstr>
      <vt:lpstr>Vacuum ovens in the lab</vt:lpstr>
      <vt:lpstr>Operating procedure</vt:lpstr>
      <vt:lpstr>Best practice</vt:lpstr>
      <vt:lpstr>Safety constrains</vt:lpstr>
      <vt:lpstr>Maintenance</vt:lpstr>
      <vt:lpstr>PowerPoint Presentation</vt:lpstr>
    </vt:vector>
  </TitlesOfParts>
  <Company>Drexel University</Company>
  <LinksUpToDate>false</LinksUpToDate>
  <SharedDoc>false</SharedDoc>
  <HyperlinkBase/>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Lukatskaya</dc:creator>
  <cp:lastModifiedBy>Xiao,Xu</cp:lastModifiedBy>
  <cp:revision>1031</cp:revision>
  <dcterms:created xsi:type="dcterms:W3CDTF">2012-03-13T03:13:40Z</dcterms:created>
  <dcterms:modified xsi:type="dcterms:W3CDTF">2018-10-22T23:44:45Z</dcterms:modified>
</cp:coreProperties>
</file>